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40" r:id="rId4"/>
    <p:sldMasterId id="2147483648" r:id="rId5"/>
    <p:sldMasterId id="2147484321" r:id="rId6"/>
    <p:sldMasterId id="2147484384" r:id="rId7"/>
    <p:sldMasterId id="2147484396" r:id="rId8"/>
    <p:sldMasterId id="2147484148" r:id="rId9"/>
  </p:sldMasterIdLst>
  <p:notesMasterIdLst>
    <p:notesMasterId r:id="rId11"/>
  </p:notesMasterIdLst>
  <p:sldIdLst>
    <p:sldId id="570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Segoe UI Light" panose="020B0502040204020203" pitchFamily="34" charset="0"/>
      <p:regular r:id="rId20"/>
      <p:italic r:id="rId21"/>
    </p:embeddedFont>
    <p:embeddedFont>
      <p:font typeface="Segoe UI Semibold" panose="020B0702040204020203" pitchFamily="34" charset="0"/>
      <p:bold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290"/>
    <a:srgbClr val="FBD069"/>
    <a:srgbClr val="6BB691"/>
    <a:srgbClr val="009AD8"/>
    <a:srgbClr val="4ABDF0"/>
    <a:srgbClr val="F2F2F2"/>
    <a:srgbClr val="A4A4A4"/>
    <a:srgbClr val="CDEDFB"/>
    <a:srgbClr val="DBF2FC"/>
    <a:srgbClr val="92D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B36D1-D8AE-168F-5724-D334EBA560C1}" v="50" dt="2026-03-23T10:32:52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Master" Target="slideMasters/slideMaster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D2C46846-4632-432F-AE8F-A9A51D610271}" type="datetimeFigureOut">
              <a:rPr lang="es-ES" smtClean="0"/>
              <a:pPr/>
              <a:t>10/04/2026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13E8ED0C-FD4D-45C6-802C-8C180C7AD6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17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Portada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924AF2-D52B-4508-9B5E-39FC1671F1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person, outdoor, person, cellphone&#10;&#10;Description automatically generated">
            <a:extLst>
              <a:ext uri="{FF2B5EF4-FFF2-40B4-BE49-F238E27FC236}">
                <a16:creationId xmlns:a16="http://schemas.microsoft.com/office/drawing/2014/main" id="{830860AB-7C22-4D8C-9053-9FEEF99091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057" y="-1"/>
            <a:ext cx="11456417" cy="4470727"/>
          </a:xfrm>
          <a:custGeom>
            <a:avLst/>
            <a:gdLst>
              <a:gd name="connsiteX0" fmla="*/ 0 w 11456417"/>
              <a:gd name="connsiteY0" fmla="*/ 0 h 4470727"/>
              <a:gd name="connsiteX1" fmla="*/ 11456417 w 11456417"/>
              <a:gd name="connsiteY1" fmla="*/ 0 h 4470727"/>
              <a:gd name="connsiteX2" fmla="*/ 11456417 w 11456417"/>
              <a:gd name="connsiteY2" fmla="*/ 4470727 h 4470727"/>
              <a:gd name="connsiteX3" fmla="*/ 0 w 11456417"/>
              <a:gd name="connsiteY3" fmla="*/ 4470727 h 447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6417" h="4470727">
                <a:moveTo>
                  <a:pt x="0" y="0"/>
                </a:moveTo>
                <a:lnTo>
                  <a:pt x="11456417" y="0"/>
                </a:lnTo>
                <a:lnTo>
                  <a:pt x="11456417" y="4470727"/>
                </a:lnTo>
                <a:lnTo>
                  <a:pt x="0" y="4470727"/>
                </a:lnTo>
                <a:close/>
              </a:path>
            </a:pathLst>
          </a:custGeom>
        </p:spPr>
      </p:pic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001B3987-CD65-4BB3-9150-A61CA3FC8B1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63055" y="-1"/>
            <a:ext cx="11457469" cy="4470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u="none">
                <a:solidFill>
                  <a:schemeClr val="bg1">
                    <a:alpha val="9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s-ES"/>
              <a:t> </a:t>
            </a:r>
            <a:endParaRPr lang="en-US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314D1AF0-13A0-4022-8928-4A0B8CEB098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 flipH="1">
            <a:off x="363054" y="-1"/>
            <a:ext cx="11456407" cy="4470727"/>
          </a:xfrm>
          <a:prstGeom prst="rect">
            <a:avLst/>
          </a:prstGeom>
          <a:gradFill flip="none" rotWithShape="1">
            <a:gsLst>
              <a:gs pos="18000">
                <a:schemeClr val="accent2">
                  <a:alpha val="8000"/>
                </a:schemeClr>
              </a:gs>
              <a:gs pos="87000">
                <a:schemeClr val="accent1">
                  <a:alpha val="52000"/>
                </a:schemeClr>
              </a:gs>
              <a:gs pos="71000">
                <a:schemeClr val="accent1">
                  <a:alpha val="47000"/>
                </a:schemeClr>
              </a:gs>
              <a:gs pos="100000">
                <a:schemeClr val="accent1">
                  <a:alpha val="94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prstClr val="white">
                    <a:alpha val="0"/>
                  </a:prstClr>
                </a:solidFill>
                <a:latin typeface="Segoe UI" panose="020B0502040204020203" pitchFamily="34" charset="0"/>
              </a:defRPr>
            </a:lvl1pPr>
          </a:lstStyle>
          <a:p>
            <a:pPr marL="0" lvl="0" algn="ctr"/>
            <a:r>
              <a:rPr lang="en-US"/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200612-1F02-498D-9132-84054F03A08B}"/>
              </a:ext>
            </a:extLst>
          </p:cNvPr>
          <p:cNvGrpSpPr/>
          <p:nvPr/>
        </p:nvGrpSpPr>
        <p:grpSpPr>
          <a:xfrm>
            <a:off x="8176155" y="6097536"/>
            <a:ext cx="3679540" cy="424702"/>
            <a:chOff x="8140986" y="6097536"/>
            <a:chExt cx="3679540" cy="424702"/>
          </a:xfrm>
        </p:grpSpPr>
        <p:sp>
          <p:nvSpPr>
            <p:cNvPr id="28" name="Text Placeholder 3">
              <a:extLst>
                <a:ext uri="{FF2B5EF4-FFF2-40B4-BE49-F238E27FC236}">
                  <a16:creationId xmlns:a16="http://schemas.microsoft.com/office/drawing/2014/main" id="{6B7E2FB6-583C-4390-B06C-DDBA1D4DE41E}"/>
                </a:ext>
              </a:extLst>
            </p:cNvPr>
            <p:cNvSpPr txBox="1">
              <a:spLocks/>
            </p:cNvSpPr>
            <p:nvPr/>
          </p:nvSpPr>
          <p:spPr>
            <a:xfrm>
              <a:off x="8140986" y="6241521"/>
              <a:ext cx="3679539" cy="280717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lang="en-US" sz="700" b="0" i="0" u="none" strike="noStrike" kern="1200" cap="none" spc="0" normalizeH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Semibold" panose="020B07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>
                  <a:solidFill>
                    <a:schemeClr val="accent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© CaixaBank, S.A. Barcelona, 2020. Documento confidencial de uso exclusivamente interno.</a:t>
              </a:r>
            </a:p>
            <a:p>
              <a:r>
                <a:rPr lang="es-ES">
                  <a:solidFill>
                    <a:schemeClr val="accent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Se prohíbe su reproducción y comunicación o acceso a terceros no autorizados.</a:t>
              </a:r>
            </a:p>
          </p:txBody>
        </p:sp>
        <p:sp>
          <p:nvSpPr>
            <p:cNvPr id="29" name="Text Placeholder 3">
              <a:extLst>
                <a:ext uri="{FF2B5EF4-FFF2-40B4-BE49-F238E27FC236}">
                  <a16:creationId xmlns:a16="http://schemas.microsoft.com/office/drawing/2014/main" id="{59F555C8-CF66-4BBF-93E2-CDC999A3D906}"/>
                </a:ext>
              </a:extLst>
            </p:cNvPr>
            <p:cNvSpPr txBox="1">
              <a:spLocks/>
            </p:cNvSpPr>
            <p:nvPr/>
          </p:nvSpPr>
          <p:spPr>
            <a:xfrm>
              <a:off x="9360296" y="6097536"/>
              <a:ext cx="2460230" cy="12118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0" lang="en-US" sz="700" b="0" i="0" u="none" strike="noStrike" kern="1200" cap="none" spc="0" normalizeH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00">
                  <a:solidFill>
                    <a:schemeClr val="accent3"/>
                  </a:solidFill>
                </a:rPr>
                <a:t>Calidad, confianza y compromiso social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FF6C47-31BF-44D1-8739-C57785E7E37B}"/>
              </a:ext>
            </a:extLst>
          </p:cNvPr>
          <p:cNvCxnSpPr>
            <a:cxnSpLocks/>
          </p:cNvCxnSpPr>
          <p:nvPr/>
        </p:nvCxnSpPr>
        <p:spPr>
          <a:xfrm>
            <a:off x="547543" y="-75987"/>
            <a:ext cx="0" cy="7184571"/>
          </a:xfrm>
          <a:prstGeom prst="line">
            <a:avLst/>
          </a:prstGeom>
          <a:ln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08">
            <a:extLst>
              <a:ext uri="{FF2B5EF4-FFF2-40B4-BE49-F238E27FC236}">
                <a16:creationId xmlns:a16="http://schemas.microsoft.com/office/drawing/2014/main" id="{933CF14C-D970-4DEA-B2FF-2B082BC8F3C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7543" y="-163800"/>
            <a:ext cx="0" cy="718560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7" name="Text Placeholder 208">
            <a:extLst>
              <a:ext uri="{FF2B5EF4-FFF2-40B4-BE49-F238E27FC236}">
                <a16:creationId xmlns:a16="http://schemas.microsoft.com/office/drawing/2014/main" id="{1B585C96-A05A-4E21-9FBB-A43B610CDE3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1186" y="4678018"/>
            <a:ext cx="0" cy="1152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5E2A3806-CE9B-4017-BCAE-85EC500A9F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62727" y="4566542"/>
            <a:ext cx="10971775" cy="61955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Ejemplo de título de portada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82B90B66-125E-431B-A1F3-211F158350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75167" y="5271983"/>
            <a:ext cx="3547743" cy="36355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Fecha de presentación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6E5405A-A249-46D6-BE98-853672195D3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75167" y="5654369"/>
            <a:ext cx="3547743" cy="36355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err="1"/>
              <a:t>Nº</a:t>
            </a:r>
            <a:r>
              <a:rPr lang="es-ES"/>
              <a:t> Y NOMBRE DE DEPARTAMENTO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6B19D783-1FA1-4540-952E-73080CBD94F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4551" y="6106631"/>
            <a:ext cx="2737340" cy="3901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735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1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Resumen ejecutivo KPI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id="{462FD793-5CD1-4792-8F7D-0DBAC1F600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2305" y="2954357"/>
            <a:ext cx="1787831" cy="3207040"/>
          </a:xfrm>
          <a:prstGeom prst="rect">
            <a:avLst/>
          </a:prstGeom>
        </p:spPr>
      </p:pic>
      <p:cxnSp>
        <p:nvCxnSpPr>
          <p:cNvPr id="3" name="Straight Connector 38">
            <a:extLst>
              <a:ext uri="{FF2B5EF4-FFF2-40B4-BE49-F238E27FC236}">
                <a16:creationId xmlns:a16="http://schemas.microsoft.com/office/drawing/2014/main" id="{8FCBF013-0E40-4218-B574-ECA52DB4C085}"/>
              </a:ext>
            </a:extLst>
          </p:cNvPr>
          <p:cNvCxnSpPr>
            <a:cxnSpLocks/>
          </p:cNvCxnSpPr>
          <p:nvPr userDrawn="1"/>
        </p:nvCxnSpPr>
        <p:spPr>
          <a:xfrm>
            <a:off x="372429" y="902687"/>
            <a:ext cx="0" cy="60084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C04FC9A-9AFB-41EA-9A82-A223BADA8F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763919"/>
            <a:ext cx="11260617" cy="448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diapositiva con resumen ejecutivo y KPI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9C284AA-4E11-4D6B-82CF-BA58FC6C72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1277547"/>
            <a:ext cx="11251087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subtítulo de diapositiva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D634C0-2DBF-4B95-8253-E3A9C59742E4}"/>
              </a:ext>
            </a:extLst>
          </p:cNvPr>
          <p:cNvSpPr/>
          <p:nvPr userDrawn="1"/>
        </p:nvSpPr>
        <p:spPr>
          <a:xfrm>
            <a:off x="6559716" y="6548620"/>
            <a:ext cx="3600" cy="18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EA7C7C2-920D-4B0F-82F6-1696216CA8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9480" y="6546819"/>
            <a:ext cx="2087563" cy="22560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s-ES" noProof="0"/>
              <a:t>Nº Y NOMBRE DE DEPARTAMENTO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BD2381-40BD-4B2F-BC80-8ECAA8FBC9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1011005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E51B0AD-C425-4BCF-9FBA-6705E6892F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00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D65323-BCFD-402B-A62C-FF387501182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1635052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6A7E4E-D450-4677-9CE3-E1F9B7563B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0147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2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6C13AD-66D0-4A24-88C2-360E19E24E6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 rot="5400000">
            <a:off x="2250431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2C3D372-A5AA-4195-AF9C-8F2AC29316D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78552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3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CC6E9A-49F0-4A5C-8EDD-E86706B9FFC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287014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34F125F-2DCC-499E-9EE6-8BA3622D250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40523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4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0280DE9-01B0-450A-B0ED-35533D3B055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5400000">
            <a:off x="348985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2DB4494-C774-4D47-BC9B-316A6BCF678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02494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5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B6605B0-5984-437E-AAA9-7931C0F4814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 rot="5400000">
            <a:off x="4113900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B45F95F-DB02-4265-8492-CCCB6D358F6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48995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6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78E4231-04A4-46BF-B711-D1F22B81B7B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5400000">
            <a:off x="4729279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9499E6E-E886-47AC-8B9D-39041A598FD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264374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7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BB9414F-706C-44AA-857F-6A9FFE8A027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88408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8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488567F-9A23-431D-B08C-452B9229267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39868" y="1910025"/>
            <a:ext cx="2164153" cy="74109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0EB41399-2F7B-4855-B751-C8F33FFDE9F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57113" y="1826789"/>
            <a:ext cx="2164153" cy="74060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/>
          <a:lstStyle>
            <a:lvl1pPr>
              <a:defRPr lang="en-US" sz="100" dirty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37" name="Text Placeholder 208">
            <a:extLst>
              <a:ext uri="{FF2B5EF4-FFF2-40B4-BE49-F238E27FC236}">
                <a16:creationId xmlns:a16="http://schemas.microsoft.com/office/drawing/2014/main" id="{206DE84F-0D73-451B-AD56-375CE8D601B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61590" y="1921916"/>
            <a:ext cx="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F12C00C3-770C-49CB-9248-2EBECBEACD0B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57610" y="1923913"/>
            <a:ext cx="1784621" cy="304692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44EA96F0-474C-4E01-8EFF-EFE09C877750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7611" y="2129827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3120D4D8-6446-4BCC-ACE3-A33501BF7F6A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3577942" y="1910025"/>
            <a:ext cx="2164153" cy="74109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0711BE40-80FD-4B9C-9E9D-AAC95DF36506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3495187" y="1826789"/>
            <a:ext cx="2164153" cy="74060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/>
          <a:lstStyle>
            <a:lvl1pPr>
              <a:defRPr lang="en-US" sz="100" dirty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64" name="Text Placeholder 208">
            <a:extLst>
              <a:ext uri="{FF2B5EF4-FFF2-40B4-BE49-F238E27FC236}">
                <a16:creationId xmlns:a16="http://schemas.microsoft.com/office/drawing/2014/main" id="{49BAC897-D712-4CAE-8FEF-A427A9A4EFE1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3699664" y="1921916"/>
            <a:ext cx="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388603EC-480D-46A9-BD9D-80CA5045A63A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3795684" y="1923913"/>
            <a:ext cx="1784629" cy="304692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703166CB-8BF7-4D66-9B84-6841A3339CCF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3795685" y="2129827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6814994E-5537-4739-828F-05E797E953C3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410958" y="1910025"/>
            <a:ext cx="2164153" cy="74109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D4E2019A-DB92-495E-96A3-4660BF2BF9F1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6328203" y="1826789"/>
            <a:ext cx="2164153" cy="74060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/>
          <a:lstStyle>
            <a:lvl1pPr>
              <a:defRPr lang="en-US" sz="100" dirty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70" name="Text Placeholder 208">
            <a:extLst>
              <a:ext uri="{FF2B5EF4-FFF2-40B4-BE49-F238E27FC236}">
                <a16:creationId xmlns:a16="http://schemas.microsoft.com/office/drawing/2014/main" id="{6181E492-CCC9-4226-9FFF-2DCA4A2883BA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6532680" y="1921916"/>
            <a:ext cx="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E7FF828D-3CEC-43BA-882F-C561701846EB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6628700" y="1923913"/>
            <a:ext cx="1784623" cy="304692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77513F89-E153-4435-8FFC-753E82BC8B8C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628701" y="2129827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1AE9905F-CFED-438B-B021-2F3EF9F5BB0B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9248217" y="1910025"/>
            <a:ext cx="2164153" cy="74109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3126BBF4-D41C-47FF-88B3-C34064D30D0A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9165462" y="1826789"/>
            <a:ext cx="2164153" cy="74060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/>
          <a:lstStyle>
            <a:lvl1pPr>
              <a:defRPr lang="en-US" sz="100" dirty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76" name="Text Placeholder 208">
            <a:extLst>
              <a:ext uri="{FF2B5EF4-FFF2-40B4-BE49-F238E27FC236}">
                <a16:creationId xmlns:a16="http://schemas.microsoft.com/office/drawing/2014/main" id="{8221A937-5901-46FA-A61A-01E3B9FB98E7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9369939" y="1921916"/>
            <a:ext cx="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EE2A744A-C4CC-4587-AA90-4237DD71D898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9465959" y="1923913"/>
            <a:ext cx="1784623" cy="304692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022A91CF-EE88-4A44-A74D-088460C2B4B9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9465960" y="2129827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145BB719-7127-4FA7-8B51-84FE5D7938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9369939" y="3065207"/>
            <a:ext cx="2825227" cy="405102"/>
          </a:xfrm>
          <a:prstGeom prst="homePlate">
            <a:avLst>
              <a:gd name="adj" fmla="val 38039"/>
            </a:avLst>
          </a:prstGeom>
          <a:solidFill>
            <a:schemeClr val="bg2"/>
          </a:solidFill>
          <a:ln>
            <a:noFill/>
          </a:ln>
        </p:spPr>
        <p:txBody>
          <a:bodyPr wrap="square" lIns="396000" tIns="36000" rIns="252000" bIns="36000" anchor="ctr">
            <a:spAutoFit/>
          </a:bodyPr>
          <a:lstStyle>
            <a:lvl1pPr marL="0" indent="0"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s-ES" noProof="0"/>
              <a:t>LOREM IPSUM DOLOR SIT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25657CCA-6CDF-4052-8A07-E4E7BD023E71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2088443" y="2954357"/>
            <a:ext cx="7281495" cy="611650"/>
          </a:xfrm>
          <a:prstGeom prst="rect">
            <a:avLst/>
          </a:prstGeom>
        </p:spPr>
        <p:txBody>
          <a:bodyPr lIns="108000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lvl="0"/>
            <a:endParaRPr lang="es-ES" noProof="0"/>
          </a:p>
          <a:p>
            <a:pPr lvl="0"/>
            <a:endParaRPr lang="es-ES" noProof="0"/>
          </a:p>
        </p:txBody>
      </p:sp>
      <p:sp>
        <p:nvSpPr>
          <p:cNvPr id="92" name="Text Placeholder 208">
            <a:extLst>
              <a:ext uri="{FF2B5EF4-FFF2-40B4-BE49-F238E27FC236}">
                <a16:creationId xmlns:a16="http://schemas.microsoft.com/office/drawing/2014/main" id="{3796A8A0-BC44-41B7-BA6C-D00CF687849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328000" y="3692689"/>
            <a:ext cx="9864000" cy="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DD9EDEF2-93C3-4E8B-AE32-B2394113CB3E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 flipH="1">
            <a:off x="9369939" y="3924842"/>
            <a:ext cx="2825227" cy="405102"/>
          </a:xfrm>
          <a:prstGeom prst="homePlate">
            <a:avLst>
              <a:gd name="adj" fmla="val 38039"/>
            </a:avLst>
          </a:prstGeom>
          <a:solidFill>
            <a:schemeClr val="bg2"/>
          </a:solidFill>
          <a:ln>
            <a:noFill/>
          </a:ln>
        </p:spPr>
        <p:txBody>
          <a:bodyPr wrap="square" lIns="396000" tIns="36000" rIns="252000" bIns="36000" anchor="ctr">
            <a:spAutoFit/>
          </a:bodyPr>
          <a:lstStyle>
            <a:lvl1pPr marL="0" indent="0"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s-ES" noProof="0"/>
              <a:t>LOREM IPSUM DOLOR SIT</a:t>
            </a:r>
          </a:p>
        </p:txBody>
      </p:sp>
      <p:sp>
        <p:nvSpPr>
          <p:cNvPr id="96" name="Text Placeholder 208">
            <a:extLst>
              <a:ext uri="{FF2B5EF4-FFF2-40B4-BE49-F238E27FC236}">
                <a16:creationId xmlns:a16="http://schemas.microsoft.com/office/drawing/2014/main" id="{7719C068-ACB6-4A19-824F-6BC644C75712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328000" y="4557878"/>
            <a:ext cx="9864000" cy="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C3F1F02D-B9C1-45A6-AC87-9C188E9EDCC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 flipH="1">
            <a:off x="9369939" y="4784477"/>
            <a:ext cx="2825227" cy="405102"/>
          </a:xfrm>
          <a:prstGeom prst="homePlate">
            <a:avLst>
              <a:gd name="adj" fmla="val 38039"/>
            </a:avLst>
          </a:prstGeom>
          <a:solidFill>
            <a:schemeClr val="bg2"/>
          </a:solidFill>
          <a:ln>
            <a:noFill/>
          </a:ln>
        </p:spPr>
        <p:txBody>
          <a:bodyPr wrap="square" lIns="396000" tIns="36000" rIns="252000" bIns="36000" anchor="ctr">
            <a:spAutoFit/>
          </a:bodyPr>
          <a:lstStyle>
            <a:lvl1pPr marL="0" indent="0"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s-ES" noProof="0"/>
              <a:t>LOREM IPSUM DOLOR SIT</a:t>
            </a:r>
          </a:p>
        </p:txBody>
      </p:sp>
      <p:sp>
        <p:nvSpPr>
          <p:cNvPr id="101" name="Text Placeholder 208">
            <a:extLst>
              <a:ext uri="{FF2B5EF4-FFF2-40B4-BE49-F238E27FC236}">
                <a16:creationId xmlns:a16="http://schemas.microsoft.com/office/drawing/2014/main" id="{5989951D-9F4B-4EAF-BF88-F26DDF70D198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2328000" y="5423067"/>
            <a:ext cx="9864000" cy="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25D1B00E-09B8-4E39-A363-83CE51F2E235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 flipH="1">
            <a:off x="9369939" y="5644113"/>
            <a:ext cx="2825227" cy="405102"/>
          </a:xfrm>
          <a:prstGeom prst="homePlate">
            <a:avLst>
              <a:gd name="adj" fmla="val 38039"/>
            </a:avLst>
          </a:prstGeom>
          <a:solidFill>
            <a:schemeClr val="bg2"/>
          </a:solidFill>
          <a:ln>
            <a:noFill/>
          </a:ln>
        </p:spPr>
        <p:txBody>
          <a:bodyPr wrap="square" lIns="396000" tIns="36000" rIns="252000" bIns="36000" anchor="ctr">
            <a:spAutoFit/>
          </a:bodyPr>
          <a:lstStyle>
            <a:lvl1pPr marL="0" indent="0"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s-ES" noProof="0"/>
              <a:t>LOREM IPSUM DOLOR SIT</a:t>
            </a: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C20469A1-0529-4ED4-BA72-B71AAA0425C0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2088443" y="3819371"/>
            <a:ext cx="7281495" cy="611650"/>
          </a:xfrm>
          <a:prstGeom prst="rect">
            <a:avLst/>
          </a:prstGeom>
        </p:spPr>
        <p:txBody>
          <a:bodyPr lIns="108000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lvl="0"/>
            <a:endParaRPr lang="es-ES" noProof="0"/>
          </a:p>
          <a:p>
            <a:pPr lvl="0"/>
            <a:endParaRPr lang="es-ES" noProof="0"/>
          </a:p>
        </p:txBody>
      </p:sp>
      <p:sp>
        <p:nvSpPr>
          <p:cNvPr id="122" name="Text Placeholder 7">
            <a:extLst>
              <a:ext uri="{FF2B5EF4-FFF2-40B4-BE49-F238E27FC236}">
                <a16:creationId xmlns:a16="http://schemas.microsoft.com/office/drawing/2014/main" id="{A57E2429-6656-4F4B-A9D4-77B19B9ACE7C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2088443" y="4684385"/>
            <a:ext cx="7281495" cy="612000"/>
          </a:xfrm>
          <a:prstGeom prst="rect">
            <a:avLst/>
          </a:prstGeom>
        </p:spPr>
        <p:txBody>
          <a:bodyPr lIns="108000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lvl="0"/>
            <a:endParaRPr lang="es-ES" noProof="0"/>
          </a:p>
          <a:p>
            <a:pPr lvl="0"/>
            <a:endParaRPr lang="es-ES" noProof="0"/>
          </a:p>
        </p:txBody>
      </p:sp>
      <p:sp>
        <p:nvSpPr>
          <p:cNvPr id="123" name="Text Placeholder 7">
            <a:extLst>
              <a:ext uri="{FF2B5EF4-FFF2-40B4-BE49-F238E27FC236}">
                <a16:creationId xmlns:a16="http://schemas.microsoft.com/office/drawing/2014/main" id="{8AAD7261-8DF5-4433-819A-4FD2085A8EC9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2088443" y="5549750"/>
            <a:ext cx="7281495" cy="611650"/>
          </a:xfrm>
          <a:prstGeom prst="rect">
            <a:avLst/>
          </a:prstGeom>
        </p:spPr>
        <p:txBody>
          <a:bodyPr lIns="108000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lvl="0"/>
            <a:endParaRPr lang="es-ES" noProof="0"/>
          </a:p>
          <a:p>
            <a:pPr lvl="0"/>
            <a:endParaRPr lang="es-ES" noProof="0"/>
          </a:p>
        </p:txBody>
      </p:sp>
      <p:sp>
        <p:nvSpPr>
          <p:cNvPr id="57" name="Text Placeholder 208">
            <a:extLst>
              <a:ext uri="{FF2B5EF4-FFF2-40B4-BE49-F238E27FC236}">
                <a16:creationId xmlns:a16="http://schemas.microsoft.com/office/drawing/2014/main" id="{D9E30587-A8A3-4622-AFF9-5ED98F70F8A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159797" y="3692689"/>
            <a:ext cx="579600" cy="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8" name="Text Placeholder 208">
            <a:extLst>
              <a:ext uri="{FF2B5EF4-FFF2-40B4-BE49-F238E27FC236}">
                <a16:creationId xmlns:a16="http://schemas.microsoft.com/office/drawing/2014/main" id="{16C35AAB-C94E-4B5F-9405-79AEA4F5D3E9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2159797" y="4557878"/>
            <a:ext cx="579600" cy="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9" name="Text Placeholder 208">
            <a:extLst>
              <a:ext uri="{FF2B5EF4-FFF2-40B4-BE49-F238E27FC236}">
                <a16:creationId xmlns:a16="http://schemas.microsoft.com/office/drawing/2014/main" id="{EB1614BB-748C-4CF8-9229-BE9A8B6E1BA3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159797" y="5423067"/>
            <a:ext cx="579600" cy="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6248A84A-9394-4575-9385-78A2C784B1DD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-2306" y="2947215"/>
            <a:ext cx="1787829" cy="32141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u="none">
                <a:solidFill>
                  <a:schemeClr val="tx2">
                    <a:alpha val="6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s-ES" noProof="0"/>
              <a:t> 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2A148DF9-CABE-4D21-A417-5D7AF874FE8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 flipH="1">
            <a:off x="-4" y="2947215"/>
            <a:ext cx="1785523" cy="3214182"/>
          </a:xfrm>
          <a:prstGeom prst="rect">
            <a:avLst/>
          </a:prstGeom>
          <a:gradFill flip="none" rotWithShape="1">
            <a:gsLst>
              <a:gs pos="20000">
                <a:schemeClr val="accent2">
                  <a:alpha val="8000"/>
                </a:schemeClr>
              </a:gs>
              <a:gs pos="100000">
                <a:schemeClr val="accent1">
                  <a:alpha val="77000"/>
                </a:schemeClr>
              </a:gs>
              <a:gs pos="62000">
                <a:schemeClr val="accent1">
                  <a:alpha val="31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prstClr val="white">
                    <a:alpha val="0"/>
                  </a:prstClr>
                </a:solidFill>
                <a:latin typeface="Segoe UI" panose="020B0502040204020203" pitchFamily="34" charset="0"/>
              </a:defRPr>
            </a:lvl1pPr>
          </a:lstStyle>
          <a:p>
            <a:pPr marL="0" lvl="0" algn="ctr"/>
            <a:r>
              <a:rPr lang="es-ES" noProof="0"/>
              <a:t>.</a:t>
            </a:r>
          </a:p>
        </p:txBody>
      </p:sp>
      <p:sp>
        <p:nvSpPr>
          <p:cNvPr id="73" name="Text Placeholder 208">
            <a:extLst>
              <a:ext uri="{FF2B5EF4-FFF2-40B4-BE49-F238E27FC236}">
                <a16:creationId xmlns:a16="http://schemas.microsoft.com/office/drawing/2014/main" id="{8F3B6490-5C81-4225-A592-2ADB1581AF3B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375278" y="2947214"/>
            <a:ext cx="0" cy="32148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2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Resumen ejecutivo KPI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2EAFC9CF-3069-4FCE-A6C1-214D4EE35E84}"/>
              </a:ext>
            </a:extLst>
          </p:cNvPr>
          <p:cNvSpPr/>
          <p:nvPr userDrawn="1"/>
        </p:nvSpPr>
        <p:spPr>
          <a:xfrm>
            <a:off x="8602717" y="737471"/>
            <a:ext cx="3589283" cy="5715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0" name="Text Placeholder 208">
            <a:extLst>
              <a:ext uri="{FF2B5EF4-FFF2-40B4-BE49-F238E27FC236}">
                <a16:creationId xmlns:a16="http://schemas.microsoft.com/office/drawing/2014/main" id="{C9492EAA-23E7-49AC-A2FD-BD3FC4074EF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40667" y="737471"/>
            <a:ext cx="0" cy="57168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01" name="Text Placeholder 7">
            <a:extLst>
              <a:ext uri="{FF2B5EF4-FFF2-40B4-BE49-F238E27FC236}">
                <a16:creationId xmlns:a16="http://schemas.microsoft.com/office/drawing/2014/main" id="{32444898-F658-4AFF-973E-E7076985F5E5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9125273" y="1701084"/>
            <a:ext cx="2695245" cy="52149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30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EJEMPLO DE EXPLICACIÓN DE KPI</a:t>
            </a:r>
          </a:p>
        </p:txBody>
      </p:sp>
      <p:cxnSp>
        <p:nvCxnSpPr>
          <p:cNvPr id="3" name="Straight Connector 38">
            <a:extLst>
              <a:ext uri="{FF2B5EF4-FFF2-40B4-BE49-F238E27FC236}">
                <a16:creationId xmlns:a16="http://schemas.microsoft.com/office/drawing/2014/main" id="{3A052D5A-D93C-4B61-A65E-E294AC4811CE}"/>
              </a:ext>
            </a:extLst>
          </p:cNvPr>
          <p:cNvCxnSpPr>
            <a:cxnSpLocks/>
          </p:cNvCxnSpPr>
          <p:nvPr userDrawn="1"/>
        </p:nvCxnSpPr>
        <p:spPr>
          <a:xfrm>
            <a:off x="372429" y="902687"/>
            <a:ext cx="0" cy="60084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EEC2999-6D0E-48DD-93EA-D103B7D3EB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9" y="763919"/>
            <a:ext cx="7911388" cy="448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diapositiva con resumen ejecutivo y KPI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25F1101-E999-4EC6-B9FA-98D76CAEA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4" y="1277547"/>
            <a:ext cx="7911388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subtítulo de diapositiva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4726D-522B-4075-BC13-97BAED416B26}"/>
              </a:ext>
            </a:extLst>
          </p:cNvPr>
          <p:cNvSpPr/>
          <p:nvPr userDrawn="1"/>
        </p:nvSpPr>
        <p:spPr>
          <a:xfrm>
            <a:off x="6559716" y="6548620"/>
            <a:ext cx="3600" cy="18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92A40D6-6BC8-41E7-AF27-3167C0A0B4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9480" y="6546819"/>
            <a:ext cx="2087563" cy="22560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s-ES" noProof="0"/>
              <a:t>Nº Y NOMBRE DE DEPARTAMENTO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E3C5D1-9EC5-4CA3-B22B-933D483B15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1011005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BB8C3E-19F4-4EEB-8D49-B4C9EE9012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00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434DAF1-96BC-4F81-9E8C-01EF1ED3EF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1635052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A7BFB7F-2C16-4F3B-A41E-6C524E9929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0147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2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B60489-40B4-4906-BDFC-CE9D595CA0E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 rot="5400000">
            <a:off x="2250431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CC70B7C-5F4A-48FA-9954-97BFCC3BDBF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78552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3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95B6E08-13D5-4107-84B6-BBB75F7AA1A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287014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4C51FE7-60C6-49F1-998F-CC75F4D6EF8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40523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4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34F4236-3C22-4C0D-B7E6-EAA9B555149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5400000">
            <a:off x="348985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FA6448D-9C02-482C-849E-55C6FE24F44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02494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5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0C6F62D-97D8-49E0-9F04-D21273E7006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 rot="5400000">
            <a:off x="4113900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61C8EBD-2F81-461A-97B1-6DD145BC076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48995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6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7389EDA-CBAA-454E-9288-EB02A8774B4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5400000">
            <a:off x="4729279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8E19751-961C-45DB-8E9C-825FDEF4371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264374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7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69A3A69-6C57-4585-8266-283D5AD3827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88408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8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C4A0A6B-F35A-4FD1-916A-0C889D6DC18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09828" y="2165346"/>
            <a:ext cx="3264406" cy="99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8C371E6-4CCC-4AEE-A6DD-C5C0FFDD7C7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27071" y="2097251"/>
            <a:ext cx="3251143" cy="9783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8ACFC44-7890-4509-B90F-2218C0FC5D0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252381" y="2264069"/>
            <a:ext cx="2519520" cy="241008"/>
          </a:xfrm>
          <a:prstGeom prst="rect">
            <a:avLst/>
          </a:prstGeom>
        </p:spPr>
        <p:txBody>
          <a:bodyPr lIns="0" anchor="ctr"/>
          <a:lstStyle>
            <a:lvl1pPr marL="0" indent="0">
              <a:spcBef>
                <a:spcPts val="0"/>
              </a:spcBef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</a:t>
            </a:r>
          </a:p>
        </p:txBody>
      </p:sp>
      <p:sp>
        <p:nvSpPr>
          <p:cNvPr id="28" name="Text Placeholder 208">
            <a:extLst>
              <a:ext uri="{FF2B5EF4-FFF2-40B4-BE49-F238E27FC236}">
                <a16:creationId xmlns:a16="http://schemas.microsoft.com/office/drawing/2014/main" id="{C4FADBBF-6FC1-4013-94FA-EEFBD66F7ABB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169623" y="2225248"/>
            <a:ext cx="0" cy="72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FE5B3A2-39F6-441F-A262-D63ECFB545BE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252381" y="2545353"/>
            <a:ext cx="2519520" cy="397819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CD657AA-953A-4582-9D22-0C205201DE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071" y="2029154"/>
            <a:ext cx="473387" cy="47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DC5FCF7-E76A-47A9-9759-F80A206895FB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09828" y="3612580"/>
            <a:ext cx="3264406" cy="99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7809131-E542-48E2-AB24-BB8431E6B575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727071" y="3544485"/>
            <a:ext cx="3251143" cy="9783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A868A73-51FD-4078-A795-5218312C776E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252381" y="3711303"/>
            <a:ext cx="2519520" cy="241008"/>
          </a:xfrm>
          <a:prstGeom prst="rect">
            <a:avLst/>
          </a:prstGeom>
        </p:spPr>
        <p:txBody>
          <a:bodyPr lIns="0" anchor="ctr"/>
          <a:lstStyle>
            <a:lvl1pPr marL="0" indent="0">
              <a:spcBef>
                <a:spcPts val="0"/>
              </a:spcBef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</a:t>
            </a:r>
          </a:p>
        </p:txBody>
      </p:sp>
      <p:sp>
        <p:nvSpPr>
          <p:cNvPr id="34" name="Text Placeholder 208">
            <a:extLst>
              <a:ext uri="{FF2B5EF4-FFF2-40B4-BE49-F238E27FC236}">
                <a16:creationId xmlns:a16="http://schemas.microsoft.com/office/drawing/2014/main" id="{2F4640E0-A088-43B8-9BD2-9062DDCE05C2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169623" y="3672482"/>
            <a:ext cx="0" cy="72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023AEE20-6EB3-4DFB-8477-0336613B0EBC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252381" y="3992587"/>
            <a:ext cx="2519520" cy="397819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eiusmod.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703273BB-9733-4405-968D-F1E4C980533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547071" y="3476388"/>
            <a:ext cx="473387" cy="473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5BA1751-49C7-4053-9A1C-E39DD6829CCE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809828" y="5068193"/>
            <a:ext cx="3264406" cy="99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7CAEF2CE-5C30-41DB-A2E0-6D084E8DBFCE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727071" y="5000098"/>
            <a:ext cx="3251143" cy="9783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F73F62FD-EEAD-400D-ACBC-84D9E79637C1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1252381" y="5166916"/>
            <a:ext cx="2519520" cy="241008"/>
          </a:xfrm>
          <a:prstGeom prst="rect">
            <a:avLst/>
          </a:prstGeom>
        </p:spPr>
        <p:txBody>
          <a:bodyPr lIns="0" anchor="ctr"/>
          <a:lstStyle>
            <a:lvl1pPr marL="0" indent="0">
              <a:spcBef>
                <a:spcPts val="0"/>
              </a:spcBef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</a:t>
            </a:r>
          </a:p>
        </p:txBody>
      </p:sp>
      <p:sp>
        <p:nvSpPr>
          <p:cNvPr id="40" name="Text Placeholder 208">
            <a:extLst>
              <a:ext uri="{FF2B5EF4-FFF2-40B4-BE49-F238E27FC236}">
                <a16:creationId xmlns:a16="http://schemas.microsoft.com/office/drawing/2014/main" id="{EB59A633-9522-4E06-92A5-0EEB86ABEB21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1169623" y="5128095"/>
            <a:ext cx="0" cy="72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95DE30AC-D7C4-4976-8566-32AD3FCB5E48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252381" y="5448200"/>
            <a:ext cx="2519520" cy="397819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eiusmod.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B6D547F6-0533-4A0D-85AC-16FCDD132108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47071" y="4932001"/>
            <a:ext cx="473387" cy="473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5BE64A04-1EEF-40C7-A77A-663AB1023F2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023589" y="2518995"/>
            <a:ext cx="2796930" cy="74060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/>
          <a:lstStyle>
            <a:lvl1pPr>
              <a:defRPr lang="en-US" sz="100" dirty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81" name="Text Placeholder 208">
            <a:extLst>
              <a:ext uri="{FF2B5EF4-FFF2-40B4-BE49-F238E27FC236}">
                <a16:creationId xmlns:a16="http://schemas.microsoft.com/office/drawing/2014/main" id="{E5D5BD5B-6E89-4F0D-A6CD-1989BDB4F9B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228066" y="2614122"/>
            <a:ext cx="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3E01D13D-521B-4FAB-9EAE-97B723B5184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324086" y="2616119"/>
            <a:ext cx="1784621" cy="304692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1CE91CAF-0974-4475-9497-DD7674F71BE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324087" y="2822033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E20BD4DB-209D-4ADA-8641-9EAF79F4160D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9023589" y="3430689"/>
            <a:ext cx="2796930" cy="74060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/>
          <a:lstStyle>
            <a:lvl1pPr>
              <a:defRPr lang="en-US" sz="100" dirty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86" name="Text Placeholder 208">
            <a:extLst>
              <a:ext uri="{FF2B5EF4-FFF2-40B4-BE49-F238E27FC236}">
                <a16:creationId xmlns:a16="http://schemas.microsoft.com/office/drawing/2014/main" id="{8FE1C9BA-90CA-497B-AE94-AF4744E0A90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228066" y="3525816"/>
            <a:ext cx="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AF0B504F-843B-4D61-B117-13B70D1E7B35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9324086" y="3527813"/>
            <a:ext cx="1784621" cy="304692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993BF571-0799-415F-A1EC-917F1BA2A0C1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9324087" y="3733727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5419F8BD-DC88-40C8-8F70-629C4A3BD2E4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9023589" y="4377210"/>
            <a:ext cx="2796930" cy="74060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/>
          <a:lstStyle>
            <a:lvl1pPr>
              <a:defRPr lang="en-US" sz="100" dirty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91" name="Text Placeholder 208">
            <a:extLst>
              <a:ext uri="{FF2B5EF4-FFF2-40B4-BE49-F238E27FC236}">
                <a16:creationId xmlns:a16="http://schemas.microsoft.com/office/drawing/2014/main" id="{FD60CAFE-D83D-4E26-BA1A-6DE418063CF6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9228066" y="4472337"/>
            <a:ext cx="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C297CF8C-7037-4F8E-B177-C16E5D24E19C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9324086" y="4474334"/>
            <a:ext cx="1784621" cy="304692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A5BC05D5-6F97-4FBF-B02A-CD23872289AA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9324087" y="4680248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95" name="Text Placeholder 4">
            <a:extLst>
              <a:ext uri="{FF2B5EF4-FFF2-40B4-BE49-F238E27FC236}">
                <a16:creationId xmlns:a16="http://schemas.microsoft.com/office/drawing/2014/main" id="{E8562B5D-9677-4A8A-BB1D-FFF341C1547E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9023589" y="5323731"/>
            <a:ext cx="2796930" cy="74060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/>
          <a:lstStyle>
            <a:lvl1pPr>
              <a:defRPr lang="en-US" sz="100" dirty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96" name="Text Placeholder 208">
            <a:extLst>
              <a:ext uri="{FF2B5EF4-FFF2-40B4-BE49-F238E27FC236}">
                <a16:creationId xmlns:a16="http://schemas.microsoft.com/office/drawing/2014/main" id="{3A411BAD-BC5C-4594-ABAA-20D39E096FCA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9228066" y="5418858"/>
            <a:ext cx="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C123E907-1648-4B13-9372-26F4BB41C96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9324086" y="5420855"/>
            <a:ext cx="1784621" cy="304692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98" name="Text Placeholder 7">
            <a:extLst>
              <a:ext uri="{FF2B5EF4-FFF2-40B4-BE49-F238E27FC236}">
                <a16:creationId xmlns:a16="http://schemas.microsoft.com/office/drawing/2014/main" id="{888CF9B5-3542-42DE-AD29-19958C732FD9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9324087" y="5626769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103" name="Text Placeholder 4">
            <a:extLst>
              <a:ext uri="{FF2B5EF4-FFF2-40B4-BE49-F238E27FC236}">
                <a16:creationId xmlns:a16="http://schemas.microsoft.com/office/drawing/2014/main" id="{536A4F3C-BCF2-443A-B19A-C0A581E32FAE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4729393" y="2165346"/>
            <a:ext cx="3264406" cy="99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:a16="http://schemas.microsoft.com/office/drawing/2014/main" id="{CDD7889B-4CDE-48E7-9161-292E439667EE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4646636" y="2097251"/>
            <a:ext cx="3251143" cy="9783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05" name="Text Placeholder 7">
            <a:extLst>
              <a:ext uri="{FF2B5EF4-FFF2-40B4-BE49-F238E27FC236}">
                <a16:creationId xmlns:a16="http://schemas.microsoft.com/office/drawing/2014/main" id="{93F9F5D9-A7A6-4256-8A5A-BBCB4CB3C99E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5171946" y="2264069"/>
            <a:ext cx="2519520" cy="241008"/>
          </a:xfrm>
          <a:prstGeom prst="rect">
            <a:avLst/>
          </a:prstGeom>
        </p:spPr>
        <p:txBody>
          <a:bodyPr lIns="0" anchor="ctr"/>
          <a:lstStyle>
            <a:lvl1pPr marL="0" indent="0">
              <a:spcBef>
                <a:spcPts val="0"/>
              </a:spcBef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</a:t>
            </a:r>
          </a:p>
        </p:txBody>
      </p:sp>
      <p:sp>
        <p:nvSpPr>
          <p:cNvPr id="106" name="Text Placeholder 208">
            <a:extLst>
              <a:ext uri="{FF2B5EF4-FFF2-40B4-BE49-F238E27FC236}">
                <a16:creationId xmlns:a16="http://schemas.microsoft.com/office/drawing/2014/main" id="{472B72D6-4419-40EF-B896-9719464F30A2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5089188" y="2225248"/>
            <a:ext cx="0" cy="72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07" name="Text Placeholder 7">
            <a:extLst>
              <a:ext uri="{FF2B5EF4-FFF2-40B4-BE49-F238E27FC236}">
                <a16:creationId xmlns:a16="http://schemas.microsoft.com/office/drawing/2014/main" id="{08DA882E-0BBD-4BA9-8338-8A133DC3629F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5171946" y="2545353"/>
            <a:ext cx="2519520" cy="397819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eiusmod.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A6776E02-9364-4EA7-90BD-944A76FD2711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4466636" y="2029154"/>
            <a:ext cx="473387" cy="473387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 lang="en-US" sz="100" dirty="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09" name="Text Placeholder 4">
            <a:extLst>
              <a:ext uri="{FF2B5EF4-FFF2-40B4-BE49-F238E27FC236}">
                <a16:creationId xmlns:a16="http://schemas.microsoft.com/office/drawing/2014/main" id="{399BAC39-822D-4BB6-AB3B-473BD5E25FB1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4729393" y="3612580"/>
            <a:ext cx="3264406" cy="99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0" name="Text Placeholder 4">
            <a:extLst>
              <a:ext uri="{FF2B5EF4-FFF2-40B4-BE49-F238E27FC236}">
                <a16:creationId xmlns:a16="http://schemas.microsoft.com/office/drawing/2014/main" id="{069B0AB4-9668-46AD-A171-325C62981521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4646636" y="3544485"/>
            <a:ext cx="3251143" cy="9783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7E4F964E-A67A-4D1D-8BB3-7C7635DCACAF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171946" y="3711303"/>
            <a:ext cx="2519520" cy="241008"/>
          </a:xfrm>
          <a:prstGeom prst="rect">
            <a:avLst/>
          </a:prstGeom>
        </p:spPr>
        <p:txBody>
          <a:bodyPr lIns="0" anchor="ctr"/>
          <a:lstStyle>
            <a:lvl1pPr marL="0" indent="0">
              <a:spcBef>
                <a:spcPts val="0"/>
              </a:spcBef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</a:t>
            </a:r>
          </a:p>
        </p:txBody>
      </p:sp>
      <p:sp>
        <p:nvSpPr>
          <p:cNvPr id="112" name="Text Placeholder 208">
            <a:extLst>
              <a:ext uri="{FF2B5EF4-FFF2-40B4-BE49-F238E27FC236}">
                <a16:creationId xmlns:a16="http://schemas.microsoft.com/office/drawing/2014/main" id="{F607C3A1-62E0-4250-8FE4-108DF708C759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5089188" y="3672482"/>
            <a:ext cx="0" cy="72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F4F7A8EA-6D5D-412B-8FC6-C47B03B7218F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5171946" y="3992587"/>
            <a:ext cx="2519520" cy="397819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eiusmod.</a:t>
            </a: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BB988410-E528-4F19-BD91-614E7764B203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4466636" y="3476388"/>
            <a:ext cx="473387" cy="473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>
            <a:lvl1pPr>
              <a:defRPr lang="en-US" sz="100" dirty="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5" name="Text Placeholder 4">
            <a:extLst>
              <a:ext uri="{FF2B5EF4-FFF2-40B4-BE49-F238E27FC236}">
                <a16:creationId xmlns:a16="http://schemas.microsoft.com/office/drawing/2014/main" id="{C71BAF53-6646-4AA9-9DBC-7B48D30A5776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4729393" y="5068193"/>
            <a:ext cx="3264406" cy="99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6" name="Text Placeholder 4">
            <a:extLst>
              <a:ext uri="{FF2B5EF4-FFF2-40B4-BE49-F238E27FC236}">
                <a16:creationId xmlns:a16="http://schemas.microsoft.com/office/drawing/2014/main" id="{530FBC2D-4FF9-4DC4-B6B8-560AAC2024B5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4646636" y="5000098"/>
            <a:ext cx="3251143" cy="9783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DF6AE0CE-E9EE-4005-9DF6-547C3113F4A2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5171946" y="5166916"/>
            <a:ext cx="2519520" cy="241008"/>
          </a:xfrm>
          <a:prstGeom prst="rect">
            <a:avLst/>
          </a:prstGeom>
        </p:spPr>
        <p:txBody>
          <a:bodyPr lIns="0" anchor="ctr"/>
          <a:lstStyle>
            <a:lvl1pPr marL="0" indent="0">
              <a:spcBef>
                <a:spcPts val="0"/>
              </a:spcBef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</a:t>
            </a:r>
          </a:p>
        </p:txBody>
      </p:sp>
      <p:sp>
        <p:nvSpPr>
          <p:cNvPr id="118" name="Text Placeholder 208">
            <a:extLst>
              <a:ext uri="{FF2B5EF4-FFF2-40B4-BE49-F238E27FC236}">
                <a16:creationId xmlns:a16="http://schemas.microsoft.com/office/drawing/2014/main" id="{7A9425CD-BCC5-4212-A14D-FBEBF37E666D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5089188" y="5128095"/>
            <a:ext cx="0" cy="72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9" name="Text Placeholder 7">
            <a:extLst>
              <a:ext uri="{FF2B5EF4-FFF2-40B4-BE49-F238E27FC236}">
                <a16:creationId xmlns:a16="http://schemas.microsoft.com/office/drawing/2014/main" id="{F9F7E852-BDEC-4D55-9D2B-7D24E4EF8365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5171946" y="5448200"/>
            <a:ext cx="2519520" cy="397819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eiusmod.</a:t>
            </a: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AF69B87E-4894-4418-A347-E45A2F7921AF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4466636" y="4932001"/>
            <a:ext cx="473387" cy="473387"/>
          </a:xfrm>
          <a:prstGeom prst="rect">
            <a:avLst/>
          </a:prstGeom>
          <a:solidFill>
            <a:srgbClr val="304290"/>
          </a:solidFill>
        </p:spPr>
        <p:txBody>
          <a:bodyPr/>
          <a:lstStyle>
            <a:lvl1pPr>
              <a:defRPr lang="en-US" sz="100" dirty="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22" name="Text Placeholder 208">
            <a:extLst>
              <a:ext uri="{FF2B5EF4-FFF2-40B4-BE49-F238E27FC236}">
                <a16:creationId xmlns:a16="http://schemas.microsoft.com/office/drawing/2014/main" id="{C991355F-7E8E-41D3-AECE-2FC358A403F1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8840667" y="1769435"/>
            <a:ext cx="0" cy="446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44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Resumen ejecutivo KPI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44DA735-4078-40C6-8984-BA9C6797A40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-1" y="4599644"/>
            <a:ext cx="12191993" cy="184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cxnSp>
        <p:nvCxnSpPr>
          <p:cNvPr id="27" name="Straight Connector 38">
            <a:extLst>
              <a:ext uri="{FF2B5EF4-FFF2-40B4-BE49-F238E27FC236}">
                <a16:creationId xmlns:a16="http://schemas.microsoft.com/office/drawing/2014/main" id="{C944BFB8-BF8A-4A8F-9BD2-50CCD4B4790E}"/>
              </a:ext>
            </a:extLst>
          </p:cNvPr>
          <p:cNvCxnSpPr>
            <a:cxnSpLocks/>
          </p:cNvCxnSpPr>
          <p:nvPr userDrawn="1"/>
        </p:nvCxnSpPr>
        <p:spPr>
          <a:xfrm>
            <a:off x="372429" y="902687"/>
            <a:ext cx="0" cy="60084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D4D706F-1D73-4916-99F7-D427FE8D1B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763919"/>
            <a:ext cx="11260617" cy="448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diapositiva con resumen ejecutivo y KPI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497E2E6-4ED4-4AC4-991C-22DFFB3A96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1277547"/>
            <a:ext cx="11251087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subtítulo de diapositiva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4FC0BE-78BD-481F-BDD8-9A7CD7FA5458}"/>
              </a:ext>
            </a:extLst>
          </p:cNvPr>
          <p:cNvSpPr/>
          <p:nvPr userDrawn="1"/>
        </p:nvSpPr>
        <p:spPr>
          <a:xfrm>
            <a:off x="6559716" y="6548620"/>
            <a:ext cx="3600" cy="18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56C9DD-A321-4716-B294-128A2DAD16C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9480" y="6546819"/>
            <a:ext cx="2087563" cy="22560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s-ES" noProof="0"/>
              <a:t>Nº Y NOMBRE DE DEPARTAMENTO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668934B-34F6-4517-88E7-EC13DAFC6F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1011005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36FFE02-9F61-47AF-9B72-5ED0C38466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00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7672E3BF-C29B-42EF-862F-E758D16E1CA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1635052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C2A20E8-DF82-4AF5-BF29-5710B35FE5D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0147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2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1728C22-6030-4EF3-AAAE-CA015B2726D4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 rot="5400000">
            <a:off x="2250431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AACC1E01-ED33-4ACC-A402-A426C58A1FC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78552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3B6309B-A5BB-458B-BC68-C772830DF4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287014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7A353FBC-DBAF-46E8-B7DA-D89B32E7015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40523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4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B0BF927-E6D5-474F-B89D-B1E3C81863D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 rot="5400000">
            <a:off x="348985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D36653DF-88B6-41B2-BE4B-151BDC58B9BB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02494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5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EF109FCF-0BAC-4C45-A2FB-17B9C4AEBF8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 rot="5400000">
            <a:off x="4113900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9473EEFD-D9E2-431E-8139-914919C5354A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648995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6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C6B0889-CC45-44DD-BE2E-A142CF1EC8A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 rot="5400000">
            <a:off x="4729279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9B7B14E-E2F4-4F3C-B9FD-857C54E9BD9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264374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7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6B76923C-37A7-4433-92C8-0C66C1DEA27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88408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8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9DD83313-2A5F-417C-A8E7-A6E38FA71406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615852" y="2079656"/>
            <a:ext cx="2228400" cy="2686017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lIns="0" tIns="0" rIns="0" bIns="0"/>
          <a:lstStyle>
            <a:lvl1pPr>
              <a:defRPr lang="en-US" sz="100" dirty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BE61BA79-33BA-44B0-8235-F7ED22EE0AE8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692875" y="3269577"/>
            <a:ext cx="2033423" cy="1161418"/>
          </a:xfrm>
          <a:prstGeom prst="rect">
            <a:avLst/>
          </a:prstGeom>
        </p:spPr>
        <p:txBody>
          <a:bodyPr lIns="72000" rIns="72000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sed.</a:t>
            </a:r>
          </a:p>
          <a:p>
            <a:pPr lvl="0"/>
            <a:endParaRPr lang="es-ES" noProof="0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9485C391-0C4F-477F-B3F2-62FEED8D7CE7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3544564" y="2079656"/>
            <a:ext cx="2228400" cy="2686017"/>
          </a:xfrm>
          <a:prstGeom prst="rect">
            <a:avLst/>
          </a:prstGeom>
          <a:noFill/>
          <a:ln w="6350">
            <a:solidFill>
              <a:srgbClr val="4ABDF0"/>
            </a:solidFill>
          </a:ln>
        </p:spPr>
        <p:txBody>
          <a:bodyPr wrap="none" lIns="0" tIns="0" rIns="0" bIns="0"/>
          <a:lstStyle>
            <a:lvl1pPr>
              <a:defRPr lang="en-US" sz="100" dirty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A5F8E1B4-799B-477C-BCAB-99218F69F7B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3621587" y="3269577"/>
            <a:ext cx="2057674" cy="1161418"/>
          </a:xfrm>
          <a:prstGeom prst="rect">
            <a:avLst/>
          </a:prstGeom>
        </p:spPr>
        <p:txBody>
          <a:bodyPr lIns="72000" rIns="72000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sed.</a:t>
            </a:r>
          </a:p>
          <a:p>
            <a:pPr lvl="0"/>
            <a:endParaRPr lang="es-ES" noProof="0"/>
          </a:p>
          <a:p>
            <a:pPr lvl="0"/>
            <a:endParaRPr lang="es-ES" noProof="0"/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2414A84-FA2E-421C-8D22-D7136B5FDF98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6492200" y="2079656"/>
            <a:ext cx="2228400" cy="2686017"/>
          </a:xfrm>
          <a:prstGeom prst="rect">
            <a:avLst/>
          </a:prstGeom>
          <a:noFill/>
          <a:ln w="6350">
            <a:solidFill>
              <a:srgbClr val="009AD8"/>
            </a:solidFill>
          </a:ln>
        </p:spPr>
        <p:txBody>
          <a:bodyPr wrap="none" lIns="0" tIns="0" rIns="0" bIns="0"/>
          <a:lstStyle>
            <a:lvl1pPr>
              <a:defRPr lang="en-US" sz="100" dirty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1A665F5A-BADF-4E27-A2CC-2C2EB0EEB488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6569223" y="3269577"/>
            <a:ext cx="2067820" cy="1161418"/>
          </a:xfrm>
          <a:prstGeom prst="rect">
            <a:avLst/>
          </a:prstGeom>
        </p:spPr>
        <p:txBody>
          <a:bodyPr lIns="72000" rIns="72000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sed.</a:t>
            </a:r>
          </a:p>
          <a:p>
            <a:pPr lvl="0"/>
            <a:r>
              <a:rPr lang="es-ES" noProof="0"/>
              <a:t>Lorem ipsum dolor sit amet, consectetur adipiscing elit, sed.</a:t>
            </a:r>
          </a:p>
          <a:p>
            <a:pPr lvl="0"/>
            <a:r>
              <a:rPr lang="es-ES" noProof="0"/>
              <a:t>Lorem ipsum dolor sit amet, consectetur adipiscing elit, sed.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6460044-2CDA-4BE5-8161-10DD58807FBF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9419296" y="2079656"/>
            <a:ext cx="2228400" cy="2686017"/>
          </a:xfrm>
          <a:prstGeom prst="rect">
            <a:avLst/>
          </a:prstGeom>
          <a:noFill/>
          <a:ln w="6350">
            <a:solidFill>
              <a:srgbClr val="304290"/>
            </a:solidFill>
          </a:ln>
        </p:spPr>
        <p:txBody>
          <a:bodyPr wrap="none" lIns="0" tIns="0" rIns="0" bIns="0"/>
          <a:lstStyle>
            <a:lvl1pPr>
              <a:defRPr lang="en-US" sz="100" dirty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BEC5FE6C-FFD8-4771-B480-E0B04722F4AB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9496319" y="3269577"/>
            <a:ext cx="2100178" cy="1161418"/>
          </a:xfrm>
          <a:prstGeom prst="rect">
            <a:avLst/>
          </a:prstGeom>
        </p:spPr>
        <p:txBody>
          <a:bodyPr lIns="72000" rIns="72000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sed.</a:t>
            </a:r>
          </a:p>
          <a:p>
            <a:pPr lvl="0"/>
            <a:r>
              <a:rPr lang="es-ES" noProof="0"/>
              <a:t>Lorem ipsum dolor sit amet, consectetur adipiscing elit, sed</a:t>
            </a:r>
          </a:p>
          <a:p>
            <a:pPr lvl="0"/>
            <a:r>
              <a:rPr lang="es-ES" noProof="0"/>
              <a:t>Lorem ipsum dolor sit amet, consectetur adipiscing elit, sed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184D4AD-1893-4124-95EE-71B94A25C4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9088" y="1784183"/>
            <a:ext cx="530951" cy="5309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8A97FB0-9695-4418-B1B3-C5A461FACA44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419862" y="1784183"/>
            <a:ext cx="530951" cy="53095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B12B7E-7051-44E4-9C8B-2D7F9BFCE7C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365941" y="1784183"/>
            <a:ext cx="530951" cy="530951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E68290F-22F4-4F81-8BC7-922424A7C07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1294166" y="1784183"/>
            <a:ext cx="530951" cy="530951"/>
          </a:xfrm>
          <a:prstGeom prst="rect">
            <a:avLst/>
          </a:prstGeom>
          <a:solidFill>
            <a:srgbClr val="304290"/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0" name="Text Placeholder 208">
            <a:extLst>
              <a:ext uri="{FF2B5EF4-FFF2-40B4-BE49-F238E27FC236}">
                <a16:creationId xmlns:a16="http://schemas.microsoft.com/office/drawing/2014/main" id="{A17C39F7-6DDE-41C8-9373-81B93957674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015132" y="5166933"/>
            <a:ext cx="0" cy="82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D14948C2-CECE-451A-B193-E683E522BB7A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111152" y="5168076"/>
            <a:ext cx="1784621" cy="446100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80B82795-5F00-49E6-AC0E-33A18D0AB61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3111153" y="5665633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82" name="Text Placeholder 208">
            <a:extLst>
              <a:ext uri="{FF2B5EF4-FFF2-40B4-BE49-F238E27FC236}">
                <a16:creationId xmlns:a16="http://schemas.microsoft.com/office/drawing/2014/main" id="{08266FEB-D62C-48F5-A368-1B6ADDA2AD2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625239" y="3145221"/>
            <a:ext cx="424800" cy="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83" name="Text Placeholder 208">
            <a:extLst>
              <a:ext uri="{FF2B5EF4-FFF2-40B4-BE49-F238E27FC236}">
                <a16:creationId xmlns:a16="http://schemas.microsoft.com/office/drawing/2014/main" id="{242501AD-0DA3-4A1E-BE9C-DB51D88D6F8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61129" y="3143421"/>
            <a:ext cx="2228400" cy="0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84" name="Text Placeholder 208">
            <a:extLst>
              <a:ext uri="{FF2B5EF4-FFF2-40B4-BE49-F238E27FC236}">
                <a16:creationId xmlns:a16="http://schemas.microsoft.com/office/drawing/2014/main" id="{523F3B46-9732-4183-9BEC-0A429D48AB0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472092" y="3145221"/>
            <a:ext cx="424800" cy="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85" name="Text Placeholder 208">
            <a:extLst>
              <a:ext uri="{FF2B5EF4-FFF2-40B4-BE49-F238E27FC236}">
                <a16:creationId xmlns:a16="http://schemas.microsoft.com/office/drawing/2014/main" id="{8759189E-F1A7-4BC1-A5DD-27FB2A0F3D3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628700" y="3143421"/>
            <a:ext cx="2228400" cy="0"/>
          </a:xfrm>
          <a:prstGeom prst="rect">
            <a:avLst/>
          </a:prstGeom>
          <a:noFill/>
          <a:ln w="6350">
            <a:solidFill>
              <a:schemeClr val="accent2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86" name="Text Placeholder 208">
            <a:extLst>
              <a:ext uri="{FF2B5EF4-FFF2-40B4-BE49-F238E27FC236}">
                <a16:creationId xmlns:a16="http://schemas.microsoft.com/office/drawing/2014/main" id="{2E059F1C-6503-4978-ABB0-BCCC9C32FABB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1400317" y="3145221"/>
            <a:ext cx="424800" cy="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04290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87" name="Text Placeholder 208">
            <a:extLst>
              <a:ext uri="{FF2B5EF4-FFF2-40B4-BE49-F238E27FC236}">
                <a16:creationId xmlns:a16="http://schemas.microsoft.com/office/drawing/2014/main" id="{EF828105-3076-4F76-8179-37BC04FDBAA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556925" y="3143421"/>
            <a:ext cx="2228400" cy="0"/>
          </a:xfrm>
          <a:prstGeom prst="rect">
            <a:avLst/>
          </a:prstGeom>
          <a:noFill/>
          <a:ln w="6350">
            <a:solidFill>
              <a:srgbClr val="304290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88" name="Text Placeholder 208">
            <a:extLst>
              <a:ext uri="{FF2B5EF4-FFF2-40B4-BE49-F238E27FC236}">
                <a16:creationId xmlns:a16="http://schemas.microsoft.com/office/drawing/2014/main" id="{275F15FC-A8C4-4EE2-BD62-739145B6453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526013" y="3145221"/>
            <a:ext cx="424800" cy="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89" name="Text Placeholder 208">
            <a:extLst>
              <a:ext uri="{FF2B5EF4-FFF2-40B4-BE49-F238E27FC236}">
                <a16:creationId xmlns:a16="http://schemas.microsoft.com/office/drawing/2014/main" id="{483571CE-DD06-4530-9C72-348EF88E51E5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3682621" y="3143421"/>
            <a:ext cx="2228400" cy="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90" name="Text Placeholder 208">
            <a:extLst>
              <a:ext uri="{FF2B5EF4-FFF2-40B4-BE49-F238E27FC236}">
                <a16:creationId xmlns:a16="http://schemas.microsoft.com/office/drawing/2014/main" id="{BFC3F58A-3308-454E-9B44-735C151B6311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370516" y="4599644"/>
            <a:ext cx="0" cy="184680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1" name="Text Placeholder 208">
            <a:extLst>
              <a:ext uri="{FF2B5EF4-FFF2-40B4-BE49-F238E27FC236}">
                <a16:creationId xmlns:a16="http://schemas.microsoft.com/office/drawing/2014/main" id="{165961E3-1CF3-43A8-A896-4E58728D4F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769" y="5373824"/>
            <a:ext cx="0" cy="475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2" name="Text Placeholder 7">
            <a:extLst>
              <a:ext uri="{FF2B5EF4-FFF2-40B4-BE49-F238E27FC236}">
                <a16:creationId xmlns:a16="http://schemas.microsoft.com/office/drawing/2014/main" id="{DACEBBDE-EA5D-4749-A569-5E2344F3C14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7980" y="5218723"/>
            <a:ext cx="2336269" cy="65532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30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EJEMPLO DE EXPLICACIÓN DE KPI</a:t>
            </a:r>
          </a:p>
        </p:txBody>
      </p:sp>
      <p:sp>
        <p:nvSpPr>
          <p:cNvPr id="113" name="Text Placeholder 208">
            <a:extLst>
              <a:ext uri="{FF2B5EF4-FFF2-40B4-BE49-F238E27FC236}">
                <a16:creationId xmlns:a16="http://schemas.microsoft.com/office/drawing/2014/main" id="{E19D2EBC-4374-4CBA-9763-D294A05B7AF8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5322618" y="5166933"/>
            <a:ext cx="0" cy="82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D210D16B-0017-444B-A0F1-65B8FF0CD11A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418638" y="5168076"/>
            <a:ext cx="1784621" cy="446100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115" name="Text Placeholder 7">
            <a:extLst>
              <a:ext uri="{FF2B5EF4-FFF2-40B4-BE49-F238E27FC236}">
                <a16:creationId xmlns:a16="http://schemas.microsoft.com/office/drawing/2014/main" id="{FBCDDA03-4B99-4876-8EC9-5F206BAB61D6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5418639" y="5665633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116" name="Text Placeholder 208">
            <a:extLst>
              <a:ext uri="{FF2B5EF4-FFF2-40B4-BE49-F238E27FC236}">
                <a16:creationId xmlns:a16="http://schemas.microsoft.com/office/drawing/2014/main" id="{6A05895E-2BEF-4D75-8A04-BA292AB01EEF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7630104" y="5166933"/>
            <a:ext cx="0" cy="82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2D3A0832-B9B4-46D7-827A-FF21CCBD6EA9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7726124" y="5168076"/>
            <a:ext cx="1784621" cy="446100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118" name="Text Placeholder 7">
            <a:extLst>
              <a:ext uri="{FF2B5EF4-FFF2-40B4-BE49-F238E27FC236}">
                <a16:creationId xmlns:a16="http://schemas.microsoft.com/office/drawing/2014/main" id="{27481265-5F21-4935-B415-36ECC81BD746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7726125" y="5665633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119" name="Text Placeholder 208">
            <a:extLst>
              <a:ext uri="{FF2B5EF4-FFF2-40B4-BE49-F238E27FC236}">
                <a16:creationId xmlns:a16="http://schemas.microsoft.com/office/drawing/2014/main" id="{03CD53CB-2C58-470C-A410-5D67843C82CF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9937590" y="5166933"/>
            <a:ext cx="0" cy="828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20" name="Text Placeholder 7">
            <a:extLst>
              <a:ext uri="{FF2B5EF4-FFF2-40B4-BE49-F238E27FC236}">
                <a16:creationId xmlns:a16="http://schemas.microsoft.com/office/drawing/2014/main" id="{2625D927-2F97-46E5-8F6D-403C9B0988BA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10033610" y="5168076"/>
            <a:ext cx="1784621" cy="446100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736FBCC7-BD49-42CB-9683-611153F625DB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10033611" y="5665633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4A8A755-B28E-41D0-81E0-6932BE996FC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80174" y="2127437"/>
            <a:ext cx="2062057" cy="89896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 dolor sit amet, consectetur.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422917-ABF7-47DF-9681-91CFD458926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547745" y="2127437"/>
            <a:ext cx="2089298" cy="89896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 dolor sit amet, consectetur.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3FAE2FC-229B-4BA5-B9D1-0C761C076C6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475970" y="2127437"/>
            <a:ext cx="2100178" cy="89896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 dolor sit amet, consectetur.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67068E8-2B36-4F0E-B346-2D2D6E03C03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601666" y="2127437"/>
            <a:ext cx="2057674" cy="89896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 dolor sit amet, consectetur.</a:t>
            </a:r>
          </a:p>
        </p:txBody>
      </p:sp>
    </p:spTree>
    <p:extLst>
      <p:ext uri="{BB962C8B-B14F-4D97-AF65-F5344CB8AC3E}">
        <p14:creationId xmlns:p14="http://schemas.microsoft.com/office/powerpoint/2010/main" val="318339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Gráfico de bar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 Placeholder 7">
            <a:extLst>
              <a:ext uri="{FF2B5EF4-FFF2-40B4-BE49-F238E27FC236}">
                <a16:creationId xmlns:a16="http://schemas.microsoft.com/office/drawing/2014/main" id="{B4C8EF11-8C20-4817-8803-5ED79D2D90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763919"/>
            <a:ext cx="11037483" cy="448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diapositiva con gráfico de barras</a:t>
            </a:r>
          </a:p>
        </p:txBody>
      </p:sp>
      <p:sp>
        <p:nvSpPr>
          <p:cNvPr id="255" name="Text Placeholder 7">
            <a:extLst>
              <a:ext uri="{FF2B5EF4-FFF2-40B4-BE49-F238E27FC236}">
                <a16:creationId xmlns:a16="http://schemas.microsoft.com/office/drawing/2014/main" id="{01E3F3C4-C96B-47F4-825C-B82511733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1277547"/>
            <a:ext cx="11037483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subtítulo de diapositiva</a:t>
            </a:r>
          </a:p>
        </p:txBody>
      </p:sp>
      <p:sp>
        <p:nvSpPr>
          <p:cNvPr id="12" name="Text Placeholder 208">
            <a:extLst>
              <a:ext uri="{FF2B5EF4-FFF2-40B4-BE49-F238E27FC236}">
                <a16:creationId xmlns:a16="http://schemas.microsoft.com/office/drawing/2014/main" id="{2A6FF9C4-011E-4022-BA9D-CA4D67157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4607" y="2194326"/>
            <a:ext cx="0" cy="280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022E816-76E6-4227-A070-6D8CCE32E48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544" y="2236293"/>
            <a:ext cx="4597210" cy="27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spc="30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EJEMPLO DE TÍTULO DE GRÁFICO</a:t>
            </a:r>
          </a:p>
        </p:txBody>
      </p:sp>
      <p:cxnSp>
        <p:nvCxnSpPr>
          <p:cNvPr id="14" name="Straight Connector 38">
            <a:extLst>
              <a:ext uri="{FF2B5EF4-FFF2-40B4-BE49-F238E27FC236}">
                <a16:creationId xmlns:a16="http://schemas.microsoft.com/office/drawing/2014/main" id="{27A8594C-C681-4A49-B45D-3BA9B4E117D4}"/>
              </a:ext>
            </a:extLst>
          </p:cNvPr>
          <p:cNvCxnSpPr>
            <a:cxnSpLocks/>
          </p:cNvCxnSpPr>
          <p:nvPr userDrawn="1"/>
        </p:nvCxnSpPr>
        <p:spPr>
          <a:xfrm>
            <a:off x="372429" y="902687"/>
            <a:ext cx="0" cy="60084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BE9EC00-6F96-4977-A577-0DD92DB4A0DD}"/>
              </a:ext>
            </a:extLst>
          </p:cNvPr>
          <p:cNvSpPr/>
          <p:nvPr userDrawn="1"/>
        </p:nvSpPr>
        <p:spPr>
          <a:xfrm>
            <a:off x="6559716" y="6548620"/>
            <a:ext cx="3600" cy="18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A1E2F68-30A3-4438-A59A-63DCACC9F1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9480" y="6546819"/>
            <a:ext cx="2087563" cy="22560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s-ES" noProof="0"/>
              <a:t>Nº Y NOMBRE DE DEPARTAMENTO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5D68FA9B-09E4-4457-9E73-E17FC5AA00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70932" y="3252638"/>
            <a:ext cx="2934809" cy="2720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Ejemplo destacado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2117CADF-2058-471A-AEE1-A5A829D0278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470933" y="3593815"/>
            <a:ext cx="2934813" cy="13725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et dolore magna aliqua.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Lorem ipsum dolor sit amet, consectetur adipiscing elit, sed do eiusmod tempor incididunt ut et dolore magna aliqua.</a:t>
            </a:r>
          </a:p>
        </p:txBody>
      </p:sp>
      <p:sp>
        <p:nvSpPr>
          <p:cNvPr id="38" name="Text Placeholder 208">
            <a:extLst>
              <a:ext uri="{FF2B5EF4-FFF2-40B4-BE49-F238E27FC236}">
                <a16:creationId xmlns:a16="http://schemas.microsoft.com/office/drawing/2014/main" id="{6630B328-A918-44AE-A36D-3518892CA66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61749" y="5039607"/>
            <a:ext cx="2844000" cy="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1" name="Text Placeholder 208">
            <a:extLst>
              <a:ext uri="{FF2B5EF4-FFF2-40B4-BE49-F238E27FC236}">
                <a16:creationId xmlns:a16="http://schemas.microsoft.com/office/drawing/2014/main" id="{7F96C2B3-37C0-4DEF-BEA5-079ED595BFD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84943" y="3183651"/>
            <a:ext cx="579600" cy="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2" name="Text Placeholder 208">
            <a:extLst>
              <a:ext uri="{FF2B5EF4-FFF2-40B4-BE49-F238E27FC236}">
                <a16:creationId xmlns:a16="http://schemas.microsoft.com/office/drawing/2014/main" id="{E6251F7D-43BF-4513-B2BB-673E7FCDEA4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84943" y="3181851"/>
            <a:ext cx="3621600" cy="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5BD3C64-0B5E-4EF6-8DFF-C2C4BD4E59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1011005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42903933-5E8F-4EDF-894A-73918C2C4A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00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1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E7C7AF0-C982-474C-98EE-7B2BD92AF19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1635052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35BEF5AA-BBB9-449B-A956-96DAA4A7940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0147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2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9DF396E-ED0E-4005-8C6E-0CD3D1520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5400000">
            <a:off x="2250431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E072F09-8A70-469A-8AFC-12C7677DA79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78552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3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1D05DAA-ADC3-4EBF-8814-9D4DB234D0D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287014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87FCF464-7839-4778-8397-A9C15A42E69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40523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4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66824D5-608B-4FE8-8519-23B7F3E33A6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5400000">
            <a:off x="348985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FBCFFEA-3474-4300-B479-7683C29C58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02494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5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A1BC67C4-82E5-4E07-8FBF-B79A1A15FB8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 rot="5400000">
            <a:off x="4113900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7911DE7E-2E2D-4A3A-B970-B45C6AAA865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648995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6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1536A802-EE75-401D-BC87-D093C4D98A2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 rot="5400000">
            <a:off x="4729279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00398F6C-7BA0-46FE-A6FD-821780EC952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264374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7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15B46DBB-2B4C-4E65-925E-9BA281D5721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88408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8</a:t>
            </a:r>
          </a:p>
        </p:txBody>
      </p:sp>
    </p:spTree>
    <p:extLst>
      <p:ext uri="{BB962C8B-B14F-4D97-AF65-F5344CB8AC3E}">
        <p14:creationId xmlns:p14="http://schemas.microsoft.com/office/powerpoint/2010/main" val="147136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exto / Bullets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 Placeholder 7">
            <a:extLst>
              <a:ext uri="{FF2B5EF4-FFF2-40B4-BE49-F238E27FC236}">
                <a16:creationId xmlns:a16="http://schemas.microsoft.com/office/drawing/2014/main" id="{B4C8EF11-8C20-4817-8803-5ED79D2D90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763919"/>
            <a:ext cx="11037483" cy="448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diapositiva con texto/</a:t>
            </a:r>
            <a:r>
              <a:rPr lang="es-ES" noProof="0" err="1"/>
              <a:t>bullets</a:t>
            </a:r>
            <a:r>
              <a:rPr lang="es-ES" noProof="0"/>
              <a:t> en dos columnas</a:t>
            </a:r>
          </a:p>
        </p:txBody>
      </p:sp>
      <p:sp>
        <p:nvSpPr>
          <p:cNvPr id="255" name="Text Placeholder 7">
            <a:extLst>
              <a:ext uri="{FF2B5EF4-FFF2-40B4-BE49-F238E27FC236}">
                <a16:creationId xmlns:a16="http://schemas.microsoft.com/office/drawing/2014/main" id="{01E3F3C4-C96B-47F4-825C-B82511733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1277547"/>
            <a:ext cx="11037483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subtítulo de diapositiva</a:t>
            </a:r>
          </a:p>
        </p:txBody>
      </p:sp>
      <p:sp>
        <p:nvSpPr>
          <p:cNvPr id="51" name="Text Placeholder 208">
            <a:extLst>
              <a:ext uri="{FF2B5EF4-FFF2-40B4-BE49-F238E27FC236}">
                <a16:creationId xmlns:a16="http://schemas.microsoft.com/office/drawing/2014/main" id="{758EA3D5-4AB3-4692-94F1-5FD748368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0964" y="2420995"/>
            <a:ext cx="0" cy="252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1F01E5C6-550A-499B-AF77-1758D18567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544" y="2415444"/>
            <a:ext cx="10186060" cy="27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spc="30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EJEMPLO DE TÍTULO DE SECCIÓN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4F8E84B-ACC0-4AAB-9F00-28B716D1ABF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8833" y="3057380"/>
            <a:ext cx="4973384" cy="252307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1pPr>
            <a:lvl2pPr marL="6858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2pPr>
            <a:lvl3pPr marL="11430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2"/>
                </a:solidFill>
              </a:defRPr>
            </a:lvl3pPr>
            <a:lvl4pPr marL="16002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2"/>
                </a:solidFill>
              </a:defRPr>
            </a:lvl4pPr>
            <a:lvl5pPr marL="20574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noProof="0"/>
              <a:t>Click to edit Master text styles</a:t>
            </a:r>
          </a:p>
          <a:p>
            <a:pPr lvl="1"/>
            <a:r>
              <a:rPr lang="es-ES" noProof="0"/>
              <a:t>Second level</a:t>
            </a:r>
          </a:p>
          <a:p>
            <a:pPr lvl="2"/>
            <a:r>
              <a:rPr lang="es-ES" noProof="0"/>
              <a:t>Third level</a:t>
            </a:r>
          </a:p>
          <a:p>
            <a:pPr lvl="3"/>
            <a:r>
              <a:rPr lang="es-ES" noProof="0"/>
              <a:t>Fourth level</a:t>
            </a:r>
          </a:p>
          <a:p>
            <a:pPr lvl="4"/>
            <a:r>
              <a:rPr lang="es-E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0AF8EC3-DE9C-444A-B351-0662D399558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444419" y="3057380"/>
            <a:ext cx="4973384" cy="252307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1pPr>
            <a:lvl2pPr marL="6858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2pPr>
            <a:lvl3pPr marL="11430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2"/>
                </a:solidFill>
              </a:defRPr>
            </a:lvl3pPr>
            <a:lvl4pPr marL="16002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2"/>
                </a:solidFill>
              </a:defRPr>
            </a:lvl4pPr>
            <a:lvl5pPr marL="20574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noProof="0"/>
              <a:t>Click to edit Master text styles</a:t>
            </a:r>
          </a:p>
          <a:p>
            <a:pPr lvl="1"/>
            <a:r>
              <a:rPr lang="es-ES" noProof="0"/>
              <a:t>Second level</a:t>
            </a:r>
          </a:p>
          <a:p>
            <a:pPr lvl="2"/>
            <a:r>
              <a:rPr lang="es-ES" noProof="0"/>
              <a:t>Third level</a:t>
            </a:r>
          </a:p>
          <a:p>
            <a:pPr lvl="3"/>
            <a:r>
              <a:rPr lang="es-ES" noProof="0"/>
              <a:t>Fourth level</a:t>
            </a:r>
          </a:p>
          <a:p>
            <a:pPr lvl="4"/>
            <a:r>
              <a:rPr lang="es-ES" noProof="0"/>
              <a:t>Fifth level</a:t>
            </a:r>
          </a:p>
        </p:txBody>
      </p:sp>
      <p:cxnSp>
        <p:nvCxnSpPr>
          <p:cNvPr id="12" name="Straight Connector 38">
            <a:extLst>
              <a:ext uri="{FF2B5EF4-FFF2-40B4-BE49-F238E27FC236}">
                <a16:creationId xmlns:a16="http://schemas.microsoft.com/office/drawing/2014/main" id="{88FE7D3E-D9FB-445C-B0F4-A6D7C3986EAA}"/>
              </a:ext>
            </a:extLst>
          </p:cNvPr>
          <p:cNvCxnSpPr>
            <a:cxnSpLocks/>
          </p:cNvCxnSpPr>
          <p:nvPr userDrawn="1"/>
        </p:nvCxnSpPr>
        <p:spPr>
          <a:xfrm>
            <a:off x="372429" y="583090"/>
            <a:ext cx="0" cy="39600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34AA836-7A66-4C3F-8354-587EC9F30FB0}"/>
              </a:ext>
            </a:extLst>
          </p:cNvPr>
          <p:cNvSpPr/>
          <p:nvPr userDrawn="1"/>
        </p:nvSpPr>
        <p:spPr>
          <a:xfrm>
            <a:off x="6559716" y="6548620"/>
            <a:ext cx="3600" cy="18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F739675-1EC1-41FB-BD61-E9DAD44936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9480" y="6546819"/>
            <a:ext cx="2087563" cy="22560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s-ES" noProof="0"/>
              <a:t>Nº Y NOMBRE DE DEPARTAMENTO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AEE29A1-7F82-4099-853A-9A59ED10A8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1011005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62CAD607-CC8B-4D4A-892E-983EA70AF2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00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1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C2C7B9F-192B-4787-8F09-6F94CA5589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1635052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3FC98FFD-6A64-4597-8964-DD0BFE1833C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70147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2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428B5DE-BEF8-4651-B7D7-6AC1C0B278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2250431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13BA2783-2513-40A1-81B8-96C079218A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8552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3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4F9106C1-ED23-432D-954C-048432092DF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5400000">
            <a:off x="287014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E3D5F13-628D-4B8F-BDC5-0BBA90566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0523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4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5CCEFD7A-4DC7-462A-8557-8C889870D34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5400000">
            <a:off x="348985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70414FDD-0732-4712-AA65-05E3A58B20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02494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5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97F5029D-5DBD-4C93-8A73-87CDEAC93EB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5400000">
            <a:off x="4113900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0E46E76B-F152-47FF-ABFC-8ED5040E542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648995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6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4D35045-C96A-4650-BDBF-D11CD511C3A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5400000">
            <a:off x="4729279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A1E97646-9CB3-4550-94C3-7C54366167A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64374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7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F125CA3C-7644-4C50-AD73-B326B0C803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88408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8</a:t>
            </a:r>
          </a:p>
        </p:txBody>
      </p:sp>
    </p:spTree>
    <p:extLst>
      <p:ext uri="{BB962C8B-B14F-4D97-AF65-F5344CB8AC3E}">
        <p14:creationId xmlns:p14="http://schemas.microsoft.com/office/powerpoint/2010/main" val="42845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Gracias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indoor, standing&#10;&#10;Description automatically generated">
            <a:extLst>
              <a:ext uri="{FF2B5EF4-FFF2-40B4-BE49-F238E27FC236}">
                <a16:creationId xmlns:a16="http://schemas.microsoft.com/office/drawing/2014/main" id="{D90AC997-A396-43E5-BDBB-DCA51D331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C85AFB8-2946-4AB0-A615-ED4BE2802280}"/>
              </a:ext>
            </a:extLst>
          </p:cNvPr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u="none">
                <a:solidFill>
                  <a:schemeClr val="tx2">
                    <a:alpha val="6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s-ES"/>
              <a:t> 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74B42F-B0C0-4B5F-8166-5A7BCF3F4D66}"/>
              </a:ext>
            </a:extLst>
          </p:cNvPr>
          <p:cNvSpPr>
            <a:spLocks noGrp="1"/>
          </p:cNvSpPr>
          <p:nvPr userDrawn="1">
            <p:ph type="body" sz="quarter" idx="52" hasCustomPrompt="1"/>
          </p:nvPr>
        </p:nvSpPr>
        <p:spPr>
          <a:xfrm flipH="1">
            <a:off x="-2" y="-1"/>
            <a:ext cx="12192002" cy="6858001"/>
          </a:xfrm>
          <a:prstGeom prst="rect">
            <a:avLst/>
          </a:prstGeom>
          <a:gradFill flip="none" rotWithShape="1">
            <a:gsLst>
              <a:gs pos="18000">
                <a:schemeClr val="accent2">
                  <a:alpha val="8000"/>
                </a:schemeClr>
              </a:gs>
              <a:gs pos="87000">
                <a:schemeClr val="accent1">
                  <a:alpha val="52000"/>
                </a:schemeClr>
              </a:gs>
              <a:gs pos="71000">
                <a:schemeClr val="accent1">
                  <a:alpha val="47000"/>
                </a:schemeClr>
              </a:gs>
              <a:gs pos="100000">
                <a:schemeClr val="accent1">
                  <a:alpha val="94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prstClr val="white">
                    <a:alpha val="0"/>
                  </a:prstClr>
                </a:solidFill>
                <a:latin typeface="Segoe UI" panose="020B0502040204020203" pitchFamily="34" charset="0"/>
              </a:defRPr>
            </a:lvl1pPr>
          </a:lstStyle>
          <a:p>
            <a:pPr marL="0" lvl="0" algn="ctr"/>
            <a:r>
              <a:rPr lang="en-US"/>
              <a:t>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484E1B8-421E-44E8-9C45-6ACC82A9DBCD}"/>
              </a:ext>
            </a:extLst>
          </p:cNvPr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7352546" y="0"/>
            <a:ext cx="4363200" cy="6872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22" name="Text Placeholder 208">
            <a:extLst>
              <a:ext uri="{FF2B5EF4-FFF2-40B4-BE49-F238E27FC236}">
                <a16:creationId xmlns:a16="http://schemas.microsoft.com/office/drawing/2014/main" id="{B7DCEACB-AC03-41FA-9AE6-794F39147651}"/>
              </a:ext>
            </a:extLst>
          </p:cNvPr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7731694" y="-163800"/>
            <a:ext cx="0" cy="718560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24" name="Text Placeholder 208">
            <a:extLst>
              <a:ext uri="{FF2B5EF4-FFF2-40B4-BE49-F238E27FC236}">
                <a16:creationId xmlns:a16="http://schemas.microsoft.com/office/drawing/2014/main" id="{9451AA07-3460-4267-B8AC-4BC833FCD617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735337" y="4795575"/>
            <a:ext cx="0" cy="1108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DB8A91F-0674-4DA9-89D3-E9101EF00294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7763966" y="4890855"/>
            <a:ext cx="3547743" cy="8523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Gracias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D8EA5F4-AA61-4248-B2B4-4A098EEEF11D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257482" y="5979014"/>
            <a:ext cx="3771554" cy="2807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/>
              <a:t>Calidad, confianza y compromiso social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56F66ED-D042-448B-B3D5-291778A86C63}"/>
              </a:ext>
            </a:extLst>
          </p:cNvPr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257482" y="6215036"/>
            <a:ext cx="3771554" cy="280717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/>
              <a:t>© CaixaBank, S.A. Barcelona, 2020. Documento confidencial de uso exclusivamente interno.</a:t>
            </a:r>
          </a:p>
          <a:p>
            <a:pPr lvl="0"/>
            <a:r>
              <a:rPr lang="es-ES"/>
              <a:t>Se prohíbe su reproducción y comunicación o acceso a terceros no autorizados.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13F038E-2BD0-458F-B8C5-3C3DD9F5311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574369" y="6106631"/>
            <a:ext cx="2737340" cy="3901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55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Índice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F68B395-2394-4CAD-8E0E-7BF6C8B53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102" y="2538811"/>
            <a:ext cx="5715899" cy="2957257"/>
          </a:xfrm>
          <a:custGeom>
            <a:avLst/>
            <a:gdLst>
              <a:gd name="connsiteX0" fmla="*/ 0 w 5715899"/>
              <a:gd name="connsiteY0" fmla="*/ 0 h 2957257"/>
              <a:gd name="connsiteX1" fmla="*/ 5715899 w 5715899"/>
              <a:gd name="connsiteY1" fmla="*/ 0 h 2957257"/>
              <a:gd name="connsiteX2" fmla="*/ 5715899 w 5715899"/>
              <a:gd name="connsiteY2" fmla="*/ 2957257 h 2957257"/>
              <a:gd name="connsiteX3" fmla="*/ 0 w 5715899"/>
              <a:gd name="connsiteY3" fmla="*/ 2957257 h 29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899" h="2957257">
                <a:moveTo>
                  <a:pt x="0" y="0"/>
                </a:moveTo>
                <a:lnTo>
                  <a:pt x="5715899" y="0"/>
                </a:lnTo>
                <a:lnTo>
                  <a:pt x="5715899" y="2957257"/>
                </a:lnTo>
                <a:lnTo>
                  <a:pt x="0" y="2957257"/>
                </a:lnTo>
                <a:close/>
              </a:path>
            </a:pathLst>
          </a:custGeom>
        </p:spPr>
      </p:pic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405CBD00-7AE9-47E2-A481-EEF68F0DF01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75413" y="2538811"/>
            <a:ext cx="5716587" cy="29575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u="none">
                <a:solidFill>
                  <a:schemeClr val="bg1">
                    <a:alpha val="6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s-ES" noProof="0"/>
              <a:t> 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E2D45794-B7B5-405D-A5ED-8EAFAFFBAF6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75413" y="2538811"/>
            <a:ext cx="5716587" cy="2957512"/>
          </a:xfrm>
          <a:prstGeom prst="rect">
            <a:avLst/>
          </a:prstGeom>
          <a:gradFill flip="none" rotWithShape="1">
            <a:gsLst>
              <a:gs pos="20000">
                <a:schemeClr val="accent2">
                  <a:alpha val="8000"/>
                </a:schemeClr>
              </a:gs>
              <a:gs pos="100000">
                <a:schemeClr val="accent1">
                  <a:alpha val="77000"/>
                </a:schemeClr>
              </a:gs>
              <a:gs pos="62000">
                <a:schemeClr val="accent1">
                  <a:alpha val="31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prstClr val="white">
                    <a:alpha val="0"/>
                  </a:prstClr>
                </a:solidFill>
                <a:latin typeface="Segoe UI" panose="020B0502040204020203" pitchFamily="34" charset="0"/>
              </a:defRPr>
            </a:lvl1pPr>
          </a:lstStyle>
          <a:p>
            <a:pPr marL="0" lvl="0" algn="ctr"/>
            <a:r>
              <a:rPr lang="es-ES" noProof="0"/>
              <a:t>.</a:t>
            </a:r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DEADB5BE-921E-4270-A772-32CA2D140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6962" y="2599692"/>
            <a:ext cx="831362" cy="2720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01.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9174B6D5-3873-4ADF-83CF-F88A3BD15B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2022" y="2599692"/>
            <a:ext cx="3988184" cy="2720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Título de sección en índice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9026CA6E-EC4E-4056-97AE-C9F297331F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8844" y="2938278"/>
            <a:ext cx="831362" cy="2449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noProof="0"/>
              <a:t>Pág. XX</a:t>
            </a:r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B4A244B5-68CA-432B-B6BE-4E02FF7AEE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962" y="3366381"/>
            <a:ext cx="831362" cy="2720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02.</a:t>
            </a:r>
          </a:p>
        </p:txBody>
      </p:sp>
      <p:sp>
        <p:nvSpPr>
          <p:cNvPr id="112" name="Text Placeholder 7">
            <a:extLst>
              <a:ext uri="{FF2B5EF4-FFF2-40B4-BE49-F238E27FC236}">
                <a16:creationId xmlns:a16="http://schemas.microsoft.com/office/drawing/2014/main" id="{6AFFC475-895E-49F6-86DE-B023944E69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22022" y="3366381"/>
            <a:ext cx="3988184" cy="2720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Título de sección en índice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76A52A77-0E0F-4EA3-9600-C417BA31D4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844" y="3704967"/>
            <a:ext cx="831362" cy="2449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noProof="0"/>
              <a:t>Pág. XX</a:t>
            </a:r>
          </a:p>
        </p:txBody>
      </p:sp>
      <p:sp>
        <p:nvSpPr>
          <p:cNvPr id="145" name="Text Placeholder 7">
            <a:extLst>
              <a:ext uri="{FF2B5EF4-FFF2-40B4-BE49-F238E27FC236}">
                <a16:creationId xmlns:a16="http://schemas.microsoft.com/office/drawing/2014/main" id="{87AFB601-70A2-4B16-B215-16698AD744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6962" y="4131930"/>
            <a:ext cx="831362" cy="2720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03.</a:t>
            </a:r>
          </a:p>
        </p:txBody>
      </p:sp>
      <p:sp>
        <p:nvSpPr>
          <p:cNvPr id="146" name="Text Placeholder 7">
            <a:extLst>
              <a:ext uri="{FF2B5EF4-FFF2-40B4-BE49-F238E27FC236}">
                <a16:creationId xmlns:a16="http://schemas.microsoft.com/office/drawing/2014/main" id="{B58297C3-C8D9-449D-A65E-5A34DD59A1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22022" y="4131930"/>
            <a:ext cx="3988184" cy="2720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Título de sección en índice</a:t>
            </a:r>
          </a:p>
        </p:txBody>
      </p:sp>
      <p:sp>
        <p:nvSpPr>
          <p:cNvPr id="147" name="Text Placeholder 7">
            <a:extLst>
              <a:ext uri="{FF2B5EF4-FFF2-40B4-BE49-F238E27FC236}">
                <a16:creationId xmlns:a16="http://schemas.microsoft.com/office/drawing/2014/main" id="{B3022D07-14A0-4E2C-ACC6-A57A1138AA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78844" y="4470516"/>
            <a:ext cx="831362" cy="2449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noProof="0"/>
              <a:t>Pág. XX</a:t>
            </a:r>
          </a:p>
        </p:txBody>
      </p:sp>
      <p:sp>
        <p:nvSpPr>
          <p:cNvPr id="148" name="Text Placeholder 7">
            <a:extLst>
              <a:ext uri="{FF2B5EF4-FFF2-40B4-BE49-F238E27FC236}">
                <a16:creationId xmlns:a16="http://schemas.microsoft.com/office/drawing/2014/main" id="{C67563C1-BE31-494F-9CBF-504EA901BB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6962" y="4898619"/>
            <a:ext cx="831362" cy="2720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04.</a:t>
            </a:r>
          </a:p>
        </p:txBody>
      </p:sp>
      <p:sp>
        <p:nvSpPr>
          <p:cNvPr id="149" name="Text Placeholder 7">
            <a:extLst>
              <a:ext uri="{FF2B5EF4-FFF2-40B4-BE49-F238E27FC236}">
                <a16:creationId xmlns:a16="http://schemas.microsoft.com/office/drawing/2014/main" id="{90BDA928-40E5-4CE3-BD6C-2D0130084C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22022" y="4898619"/>
            <a:ext cx="3988184" cy="2720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Título de sección en índice</a:t>
            </a:r>
          </a:p>
        </p:txBody>
      </p:sp>
      <p:sp>
        <p:nvSpPr>
          <p:cNvPr id="150" name="Text Placeholder 7">
            <a:extLst>
              <a:ext uri="{FF2B5EF4-FFF2-40B4-BE49-F238E27FC236}">
                <a16:creationId xmlns:a16="http://schemas.microsoft.com/office/drawing/2014/main" id="{1D1E65EC-517F-4A93-9C78-5DA2D5B50A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78844" y="5237205"/>
            <a:ext cx="831362" cy="2449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noProof="0"/>
              <a:t>Pág. XX</a:t>
            </a:r>
          </a:p>
        </p:txBody>
      </p:sp>
      <p:sp>
        <p:nvSpPr>
          <p:cNvPr id="211" name="Text Placeholder 208">
            <a:extLst>
              <a:ext uri="{FF2B5EF4-FFF2-40B4-BE49-F238E27FC236}">
                <a16:creationId xmlns:a16="http://schemas.microsoft.com/office/drawing/2014/main" id="{F2FC809E-12F2-431A-83EE-28E30167FC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032" y="2915582"/>
            <a:ext cx="424800" cy="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12" name="Text Placeholder 208">
            <a:extLst>
              <a:ext uri="{FF2B5EF4-FFF2-40B4-BE49-F238E27FC236}">
                <a16:creationId xmlns:a16="http://schemas.microsoft.com/office/drawing/2014/main" id="{BF9BEB1E-B516-46F4-8D20-CDCC96B9BE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4232" y="2913782"/>
            <a:ext cx="1191600" cy="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36" name="Text Placeholder 208">
            <a:extLst>
              <a:ext uri="{FF2B5EF4-FFF2-40B4-BE49-F238E27FC236}">
                <a16:creationId xmlns:a16="http://schemas.microsoft.com/office/drawing/2014/main" id="{CE4C1EFE-DE35-4B20-A903-558E4D9D87F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51032" y="3682943"/>
            <a:ext cx="424800" cy="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37" name="Text Placeholder 208">
            <a:extLst>
              <a:ext uri="{FF2B5EF4-FFF2-40B4-BE49-F238E27FC236}">
                <a16:creationId xmlns:a16="http://schemas.microsoft.com/office/drawing/2014/main" id="{B71D9C39-3F6B-4C90-84A8-121351A9EC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84232" y="3681143"/>
            <a:ext cx="1191600" cy="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40" name="Text Placeholder 208">
            <a:extLst>
              <a:ext uri="{FF2B5EF4-FFF2-40B4-BE49-F238E27FC236}">
                <a16:creationId xmlns:a16="http://schemas.microsoft.com/office/drawing/2014/main" id="{90A64471-9776-4EAD-AFCA-3690C81EA20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851032" y="4445709"/>
            <a:ext cx="424800" cy="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41" name="Text Placeholder 208">
            <a:extLst>
              <a:ext uri="{FF2B5EF4-FFF2-40B4-BE49-F238E27FC236}">
                <a16:creationId xmlns:a16="http://schemas.microsoft.com/office/drawing/2014/main" id="{62907207-24B2-4D7F-A2FD-D5C3D10936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84232" y="4443909"/>
            <a:ext cx="1191600" cy="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44" name="Text Placeholder 208">
            <a:extLst>
              <a:ext uri="{FF2B5EF4-FFF2-40B4-BE49-F238E27FC236}">
                <a16:creationId xmlns:a16="http://schemas.microsoft.com/office/drawing/2014/main" id="{753324F5-8828-4713-B2DB-62B31AF6EFD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51032" y="5214806"/>
            <a:ext cx="424800" cy="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45" name="Text Placeholder 208">
            <a:extLst>
              <a:ext uri="{FF2B5EF4-FFF2-40B4-BE49-F238E27FC236}">
                <a16:creationId xmlns:a16="http://schemas.microsoft.com/office/drawing/2014/main" id="{D2922423-3EF6-4346-993B-E55CF449CA8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4232" y="5215864"/>
            <a:ext cx="1191600" cy="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54" name="Text Placeholder 7">
            <a:extLst>
              <a:ext uri="{FF2B5EF4-FFF2-40B4-BE49-F238E27FC236}">
                <a16:creationId xmlns:a16="http://schemas.microsoft.com/office/drawing/2014/main" id="{B4C8EF11-8C20-4817-8803-5ED79D2D90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763919"/>
            <a:ext cx="11037483" cy="448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índice de diapositiva + imagen</a:t>
            </a:r>
          </a:p>
        </p:txBody>
      </p:sp>
      <p:sp>
        <p:nvSpPr>
          <p:cNvPr id="255" name="Text Placeholder 7">
            <a:extLst>
              <a:ext uri="{FF2B5EF4-FFF2-40B4-BE49-F238E27FC236}">
                <a16:creationId xmlns:a16="http://schemas.microsoft.com/office/drawing/2014/main" id="{01E3F3C4-C96B-47F4-825C-B82511733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1277547"/>
            <a:ext cx="11037483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subtítulo de diapositiva</a:t>
            </a:r>
          </a:p>
        </p:txBody>
      </p:sp>
      <p:cxnSp>
        <p:nvCxnSpPr>
          <p:cNvPr id="32" name="Straight Connector 38">
            <a:extLst>
              <a:ext uri="{FF2B5EF4-FFF2-40B4-BE49-F238E27FC236}">
                <a16:creationId xmlns:a16="http://schemas.microsoft.com/office/drawing/2014/main" id="{4B29C786-6469-41F3-9E0A-71E7F82B8A75}"/>
              </a:ext>
            </a:extLst>
          </p:cNvPr>
          <p:cNvCxnSpPr>
            <a:cxnSpLocks/>
          </p:cNvCxnSpPr>
          <p:nvPr userDrawn="1"/>
        </p:nvCxnSpPr>
        <p:spPr>
          <a:xfrm>
            <a:off x="372429" y="538702"/>
            <a:ext cx="0" cy="60084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6FEB05D-468C-40D3-A88B-93F99B8D5566}"/>
              </a:ext>
            </a:extLst>
          </p:cNvPr>
          <p:cNvSpPr/>
          <p:nvPr userDrawn="1"/>
        </p:nvSpPr>
        <p:spPr>
          <a:xfrm>
            <a:off x="6559716" y="6548620"/>
            <a:ext cx="3600" cy="18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43D4292-AEE7-40C8-8774-9F803EF50CF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49480" y="6546819"/>
            <a:ext cx="2087563" cy="22560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s-ES" noProof="0"/>
              <a:t>Nº Y NOMBRE DE DEPARTAMENTO</a:t>
            </a:r>
          </a:p>
        </p:txBody>
      </p:sp>
    </p:spTree>
    <p:extLst>
      <p:ext uri="{BB962C8B-B14F-4D97-AF65-F5344CB8AC3E}">
        <p14:creationId xmlns:p14="http://schemas.microsoft.com/office/powerpoint/2010/main" val="291604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o / Bullets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 Placeholder 7">
            <a:extLst>
              <a:ext uri="{FF2B5EF4-FFF2-40B4-BE49-F238E27FC236}">
                <a16:creationId xmlns:a16="http://schemas.microsoft.com/office/drawing/2014/main" id="{B4C8EF11-8C20-4817-8803-5ED79D2D90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763919"/>
            <a:ext cx="11037483" cy="448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diapositiva con texto/</a:t>
            </a:r>
            <a:r>
              <a:rPr lang="es-ES" noProof="0" err="1"/>
              <a:t>bullets</a:t>
            </a:r>
            <a:r>
              <a:rPr lang="es-ES" noProof="0"/>
              <a:t> en dos columnas</a:t>
            </a:r>
          </a:p>
        </p:txBody>
      </p:sp>
      <p:sp>
        <p:nvSpPr>
          <p:cNvPr id="255" name="Text Placeholder 7">
            <a:extLst>
              <a:ext uri="{FF2B5EF4-FFF2-40B4-BE49-F238E27FC236}">
                <a16:creationId xmlns:a16="http://schemas.microsoft.com/office/drawing/2014/main" id="{01E3F3C4-C96B-47F4-825C-B82511733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1277547"/>
            <a:ext cx="11037483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subtítulo de diapositiva</a:t>
            </a:r>
          </a:p>
        </p:txBody>
      </p:sp>
      <p:sp>
        <p:nvSpPr>
          <p:cNvPr id="51" name="Text Placeholder 208">
            <a:extLst>
              <a:ext uri="{FF2B5EF4-FFF2-40B4-BE49-F238E27FC236}">
                <a16:creationId xmlns:a16="http://schemas.microsoft.com/office/drawing/2014/main" id="{758EA3D5-4AB3-4692-94F1-5FD748368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0964" y="2420995"/>
            <a:ext cx="0" cy="252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1F01E5C6-550A-499B-AF77-1758D18567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544" y="2415444"/>
            <a:ext cx="10186060" cy="27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spc="30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EJEMPLO DE TÍTULO DE SECCIÓN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4F8E84B-ACC0-4AAB-9F00-28B716D1ABF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8833" y="3057380"/>
            <a:ext cx="4973384" cy="252307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1pPr>
            <a:lvl2pPr marL="6858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2pPr>
            <a:lvl3pPr marL="11430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2"/>
                </a:solidFill>
              </a:defRPr>
            </a:lvl3pPr>
            <a:lvl4pPr marL="16002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2"/>
                </a:solidFill>
              </a:defRPr>
            </a:lvl4pPr>
            <a:lvl5pPr marL="20574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noProof="0"/>
              <a:t>Click to edit Master text styles</a:t>
            </a:r>
          </a:p>
          <a:p>
            <a:pPr lvl="1"/>
            <a:r>
              <a:rPr lang="es-ES" noProof="0"/>
              <a:t>Second level</a:t>
            </a:r>
          </a:p>
          <a:p>
            <a:pPr lvl="2"/>
            <a:r>
              <a:rPr lang="es-ES" noProof="0"/>
              <a:t>Third level</a:t>
            </a:r>
          </a:p>
          <a:p>
            <a:pPr lvl="3"/>
            <a:r>
              <a:rPr lang="es-ES" noProof="0"/>
              <a:t>Fourth level</a:t>
            </a:r>
          </a:p>
          <a:p>
            <a:pPr lvl="4"/>
            <a:r>
              <a:rPr lang="es-E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0AF8EC3-DE9C-444A-B351-0662D399558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444419" y="3057380"/>
            <a:ext cx="4973384" cy="252307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1pPr>
            <a:lvl2pPr marL="6858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2pPr>
            <a:lvl3pPr marL="11430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2"/>
                </a:solidFill>
              </a:defRPr>
            </a:lvl3pPr>
            <a:lvl4pPr marL="16002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2"/>
                </a:solidFill>
              </a:defRPr>
            </a:lvl4pPr>
            <a:lvl5pPr marL="2057400" indent="-228600"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noProof="0"/>
              <a:t>Click to edit Master text styles</a:t>
            </a:r>
          </a:p>
          <a:p>
            <a:pPr lvl="1"/>
            <a:r>
              <a:rPr lang="es-ES" noProof="0"/>
              <a:t>Second level</a:t>
            </a:r>
          </a:p>
          <a:p>
            <a:pPr lvl="2"/>
            <a:r>
              <a:rPr lang="es-ES" noProof="0"/>
              <a:t>Third level</a:t>
            </a:r>
          </a:p>
          <a:p>
            <a:pPr lvl="3"/>
            <a:r>
              <a:rPr lang="es-ES" noProof="0"/>
              <a:t>Fourth level</a:t>
            </a:r>
          </a:p>
          <a:p>
            <a:pPr lvl="4"/>
            <a:r>
              <a:rPr lang="es-ES" noProof="0"/>
              <a:t>Fifth level</a:t>
            </a:r>
          </a:p>
        </p:txBody>
      </p:sp>
      <p:cxnSp>
        <p:nvCxnSpPr>
          <p:cNvPr id="12" name="Straight Connector 38">
            <a:extLst>
              <a:ext uri="{FF2B5EF4-FFF2-40B4-BE49-F238E27FC236}">
                <a16:creationId xmlns:a16="http://schemas.microsoft.com/office/drawing/2014/main" id="{88FE7D3E-D9FB-445C-B0F4-A6D7C3986EAA}"/>
              </a:ext>
            </a:extLst>
          </p:cNvPr>
          <p:cNvCxnSpPr>
            <a:cxnSpLocks/>
          </p:cNvCxnSpPr>
          <p:nvPr userDrawn="1"/>
        </p:nvCxnSpPr>
        <p:spPr>
          <a:xfrm>
            <a:off x="372429" y="654110"/>
            <a:ext cx="0" cy="60084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34AA836-7A66-4C3F-8354-587EC9F30FB0}"/>
              </a:ext>
            </a:extLst>
          </p:cNvPr>
          <p:cNvSpPr/>
          <p:nvPr userDrawn="1"/>
        </p:nvSpPr>
        <p:spPr>
          <a:xfrm>
            <a:off x="6559716" y="6548620"/>
            <a:ext cx="3600" cy="18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F739675-1EC1-41FB-BD61-E9DAD44936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9480" y="6546819"/>
            <a:ext cx="2087563" cy="22560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s-ES" noProof="0"/>
              <a:t>Nº Y NOMBRE DE DEPARTAMENTO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AEE29A1-7F82-4099-853A-9A59ED10A8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1011005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62CAD607-CC8B-4D4A-892E-983EA70AF2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00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1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C2C7B9F-192B-4787-8F09-6F94CA5589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1635052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3FC98FFD-6A64-4597-8964-DD0BFE1833C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70147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2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428B5DE-BEF8-4651-B7D7-6AC1C0B278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2250431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13BA2783-2513-40A1-81B8-96C079218A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8552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3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4F9106C1-ED23-432D-954C-048432092DF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5400000">
            <a:off x="287014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E3D5F13-628D-4B8F-BDC5-0BBA90566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0523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4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5CCEFD7A-4DC7-462A-8557-8C889870D34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5400000">
            <a:off x="348985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70414FDD-0732-4712-AA65-05E3A58B20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02494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5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97F5029D-5DBD-4C93-8A73-87CDEAC93EB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5400000">
            <a:off x="4113900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0E46E76B-F152-47FF-ABFC-8ED5040E542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648995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6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4D35045-C96A-4650-BDBF-D11CD511C3A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5400000">
            <a:off x="4729279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A1E97646-9CB3-4550-94C3-7C54366167A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64374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7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F125CA3C-7644-4C50-AD73-B326B0C803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88408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8</a:t>
            </a:r>
          </a:p>
        </p:txBody>
      </p:sp>
    </p:spTree>
    <p:extLst>
      <p:ext uri="{BB962C8B-B14F-4D97-AF65-F5344CB8AC3E}">
        <p14:creationId xmlns:p14="http://schemas.microsoft.com/office/powerpoint/2010/main" val="268670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aj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AA6121-F178-4BD2-902D-5760AC73E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1011005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FF32621-ECBC-4EAC-8F01-03BC9BF7C3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00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696317-61D9-4916-BEE6-7416389536E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1635052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80AB34-20E0-48F3-8462-82867C2E2C0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170147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A968D3-16A3-4FD9-8B58-8FF0AC181F4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rot="5400000">
            <a:off x="2250431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1082CA7-3D88-465D-A392-F9739F709AC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78552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3F1341-D0DB-4DFC-97FE-7BF64D9F69D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287014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B640636-5F78-4252-A68B-2CDEC1EE335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40523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4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5DEC6E6-59E6-4FB0-A2D2-55B9791E58D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5400000">
            <a:off x="348985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05D4DA5-E041-4137-8256-16D7D7E701A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2494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5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94EBEA-80E9-43B5-97C5-EB5B18ACDA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5400000">
            <a:off x="4113900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D72E6C-6FAB-47E6-9843-CB22947523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48995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6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10F2CF0-28AE-46F7-A777-E4BDC36D9A4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5400000">
            <a:off x="4729279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644D309-BF11-4B75-9794-32466CEB796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64374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7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E8788B-61CA-4A4F-9943-7485058DBE6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88408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223AE7-DA44-4599-A853-92780F64EC00}"/>
              </a:ext>
            </a:extLst>
          </p:cNvPr>
          <p:cNvSpPr/>
          <p:nvPr userDrawn="1"/>
        </p:nvSpPr>
        <p:spPr>
          <a:xfrm>
            <a:off x="6559716" y="6548620"/>
            <a:ext cx="3600" cy="18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CE0CDDF-9045-40DD-AC87-98535310470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6549668" y="6570059"/>
            <a:ext cx="1895872" cy="16688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aseline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Nº Y NOMBRE DE DEPARTAMENTO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EC9ACCD-EEC3-43B3-B6C5-0D1CDAA32D3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39080" y="3479423"/>
            <a:ext cx="2599200" cy="2210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D29D8BF-5834-4E96-9DC7-9A25615C6F2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1252416" y="3573466"/>
            <a:ext cx="2599200" cy="221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>
            <a:lvl1pPr>
              <a:defRPr lang="en-US" sz="1266" dirty="0">
                <a:solidFill>
                  <a:schemeClr val="bg1">
                    <a:lumMod val="95000"/>
                    <a:alpha val="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926587-E035-4AA8-B8E2-102436FC7C16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455265" y="4015208"/>
            <a:ext cx="2193503" cy="147109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noProof="0"/>
              <a:t>Lorem ipsum dolor sit amet</a:t>
            </a:r>
          </a:p>
        </p:txBody>
      </p:sp>
      <p:sp>
        <p:nvSpPr>
          <p:cNvPr id="28" name="Text Placeholder 208">
            <a:extLst>
              <a:ext uri="{FF2B5EF4-FFF2-40B4-BE49-F238E27FC236}">
                <a16:creationId xmlns:a16="http://schemas.microsoft.com/office/drawing/2014/main" id="{34D365F5-C59D-4BF7-9A60-81EC11E925D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2336016" y="5383341"/>
            <a:ext cx="432000" cy="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9009338-8F1B-4F4D-8E17-48D04E9A6F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986632" y="3479423"/>
            <a:ext cx="2599200" cy="2210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0004BFE-C2E4-4B0F-8DD2-77BAEDA79047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899968" y="3573466"/>
            <a:ext cx="2599200" cy="221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>
            <a:lvl1pPr>
              <a:defRPr lang="en-US" sz="1266" dirty="0">
                <a:solidFill>
                  <a:schemeClr val="bg1">
                    <a:lumMod val="95000"/>
                    <a:alpha val="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A2586C4-438F-4E49-B71C-3362AE06ADD1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102817" y="4015208"/>
            <a:ext cx="2193503" cy="147109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noProof="0"/>
              <a:t>Lorem ipsum dolor sit amet</a:t>
            </a:r>
          </a:p>
        </p:txBody>
      </p:sp>
      <p:sp>
        <p:nvSpPr>
          <p:cNvPr id="32" name="Text Placeholder 208">
            <a:extLst>
              <a:ext uri="{FF2B5EF4-FFF2-40B4-BE49-F238E27FC236}">
                <a16:creationId xmlns:a16="http://schemas.microsoft.com/office/drawing/2014/main" id="{539CE438-6CE9-402E-9B37-BB70428A44F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5983568" y="5383341"/>
            <a:ext cx="432000" cy="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AE4C675-F2AD-45A7-A952-B452F261172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674377" y="3479423"/>
            <a:ext cx="2599200" cy="2210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257D48C-A2CF-474C-88F6-AA0C9AB93974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587713" y="3573466"/>
            <a:ext cx="2599200" cy="221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>
            <a:lvl1pPr>
              <a:defRPr lang="en-US" sz="1266" dirty="0">
                <a:solidFill>
                  <a:schemeClr val="bg1">
                    <a:lumMod val="95000"/>
                    <a:alpha val="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305BDE01-4CB5-4906-81F8-E217A9347E13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0562" y="4015208"/>
            <a:ext cx="2193503" cy="147109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noProof="0"/>
              <a:t>Lorem ipsum dolor sit amet</a:t>
            </a:r>
          </a:p>
        </p:txBody>
      </p:sp>
      <p:sp>
        <p:nvSpPr>
          <p:cNvPr id="36" name="Text Placeholder 208">
            <a:extLst>
              <a:ext uri="{FF2B5EF4-FFF2-40B4-BE49-F238E27FC236}">
                <a16:creationId xmlns:a16="http://schemas.microsoft.com/office/drawing/2014/main" id="{C55A6569-5A63-4686-8D98-14BB4FA1BAC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9671313" y="5383341"/>
            <a:ext cx="432000" cy="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7" name="Text Placeholder 208">
            <a:extLst>
              <a:ext uri="{FF2B5EF4-FFF2-40B4-BE49-F238E27FC236}">
                <a16:creationId xmlns:a16="http://schemas.microsoft.com/office/drawing/2014/main" id="{FE91D9BA-2949-48A6-837F-C932326791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4607" y="2194326"/>
            <a:ext cx="0" cy="280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0BA64F4B-6CF1-4E48-A5CD-A59A076A66E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543" y="2236293"/>
            <a:ext cx="11037479" cy="27202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spc="300">
                <a:solidFill>
                  <a:schemeClr val="accent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EJEMPLO DE EXPLICACIÓN EN CAJAS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5D7567-D100-4143-8C87-0213F0C6EE83}"/>
              </a:ext>
            </a:extLst>
          </p:cNvPr>
          <p:cNvCxnSpPr>
            <a:cxnSpLocks/>
          </p:cNvCxnSpPr>
          <p:nvPr userDrawn="1"/>
        </p:nvCxnSpPr>
        <p:spPr>
          <a:xfrm>
            <a:off x="372429" y="627480"/>
            <a:ext cx="0" cy="60084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2D76B37E-05F0-4838-ADC8-2B44FCC54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763919"/>
            <a:ext cx="11260617" cy="448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diapositiva con información en cajas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DF483EE6-80BC-4A53-AEEF-34BE64BE8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1277547"/>
            <a:ext cx="11251087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subtítulo de diapositiva</a:t>
            </a:r>
          </a:p>
        </p:txBody>
      </p:sp>
    </p:spTree>
    <p:extLst>
      <p:ext uri="{BB962C8B-B14F-4D97-AF65-F5344CB8AC3E}">
        <p14:creationId xmlns:p14="http://schemas.microsoft.com/office/powerpoint/2010/main" val="20996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9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>
                  <p:stCondLst>
                    <p:cond delay="9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Resumen ejecutiv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C1E27E28-29F1-4012-8881-B6DC870CC4E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58426" y="1880179"/>
            <a:ext cx="413855" cy="413855"/>
          </a:xfrm>
          <a:prstGeom prst="donu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92D7F6"/>
            </a:solidFill>
          </a:ln>
        </p:spPr>
        <p:txBody>
          <a:bodyPr wrap="none" lIns="0" tIns="0" rIns="0" bIns="0"/>
          <a:lstStyle>
            <a:lvl1pPr>
              <a:defRPr lang="en-US" sz="100" dirty="0">
                <a:solidFill>
                  <a:schemeClr val="bg1">
                    <a:alpha val="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506851BF-E8D4-4731-8690-100687FE3BC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8426" y="2809541"/>
            <a:ext cx="413855" cy="413855"/>
          </a:xfrm>
          <a:prstGeom prst="donu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>
              <a:defRPr lang="en-US" sz="100" dirty="0">
                <a:solidFill>
                  <a:schemeClr val="bg1">
                    <a:alpha val="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56" name="Text Placeholder 2">
            <a:extLst>
              <a:ext uri="{FF2B5EF4-FFF2-40B4-BE49-F238E27FC236}">
                <a16:creationId xmlns:a16="http://schemas.microsoft.com/office/drawing/2014/main" id="{01912BD3-E03A-44F6-8CB8-6845477C71A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58426" y="4123443"/>
            <a:ext cx="413855" cy="413855"/>
          </a:xfrm>
          <a:prstGeom prst="donu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wrap="none" lIns="0" tIns="0" rIns="0" bIns="0"/>
          <a:lstStyle>
            <a:lvl1pPr>
              <a:defRPr lang="en-US" sz="100" dirty="0">
                <a:solidFill>
                  <a:schemeClr val="bg1">
                    <a:alpha val="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62" name="Text Placeholder 2">
            <a:extLst>
              <a:ext uri="{FF2B5EF4-FFF2-40B4-BE49-F238E27FC236}">
                <a16:creationId xmlns:a16="http://schemas.microsoft.com/office/drawing/2014/main" id="{40864E8D-39CA-4126-9884-9FB20CD069C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58426" y="5104400"/>
            <a:ext cx="413855" cy="413855"/>
          </a:xfrm>
          <a:prstGeom prst="donu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304290"/>
            </a:solidFill>
          </a:ln>
        </p:spPr>
        <p:txBody>
          <a:bodyPr wrap="none" lIns="0" tIns="0" rIns="0" bIns="0"/>
          <a:lstStyle>
            <a:lvl1pPr>
              <a:defRPr lang="en-US" sz="100" dirty="0">
                <a:solidFill>
                  <a:schemeClr val="bg1">
                    <a:alpha val="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E673B53A-F1E3-4131-8661-DD09D6D13B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3538" y="1889111"/>
            <a:ext cx="2225441" cy="405102"/>
          </a:xfrm>
          <a:prstGeom prst="homePlate">
            <a:avLst>
              <a:gd name="adj" fmla="val 38039"/>
            </a:avLst>
          </a:prstGeom>
          <a:solidFill>
            <a:srgbClr val="92D7F6"/>
          </a:solidFill>
        </p:spPr>
        <p:txBody>
          <a:bodyPr wrap="square" lIns="108000" tIns="36000" rIns="108000" bIns="36000" anchor="ctr">
            <a:spAutoFit/>
          </a:bodyPr>
          <a:lstStyle>
            <a:lvl1pPr marL="0" indent="0">
              <a:buNone/>
              <a:defRPr sz="1200" spc="3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s-ES" noProof="0"/>
              <a:t>LOREM IPSUM DOLOR SIT</a:t>
            </a:r>
          </a:p>
        </p:txBody>
      </p:sp>
      <p:cxnSp>
        <p:nvCxnSpPr>
          <p:cNvPr id="3" name="Straight Connector 38">
            <a:extLst>
              <a:ext uri="{FF2B5EF4-FFF2-40B4-BE49-F238E27FC236}">
                <a16:creationId xmlns:a16="http://schemas.microsoft.com/office/drawing/2014/main" id="{D92F5F74-788E-4301-9CA7-1212DD9EC722}"/>
              </a:ext>
            </a:extLst>
          </p:cNvPr>
          <p:cNvCxnSpPr>
            <a:cxnSpLocks/>
          </p:cNvCxnSpPr>
          <p:nvPr userDrawn="1"/>
        </p:nvCxnSpPr>
        <p:spPr>
          <a:xfrm>
            <a:off x="372429" y="680745"/>
            <a:ext cx="0" cy="60084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AC34C7D-2598-4517-A8F8-26555029D6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763919"/>
            <a:ext cx="11260617" cy="448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diapositiva con resumen ejecutivo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00B1367-01AC-4D83-B664-6DB637153E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1277547"/>
            <a:ext cx="11251087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subtítulo de diapositiva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B79991-B0F4-4EE6-A600-06DEA5B612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1011005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8E92B4A-14EA-427E-B5BD-CB09CEC78C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00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135C066-92F8-4512-821C-AF02BE932E5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5400000">
            <a:off x="1635052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10AFEAC-D787-497F-A14D-89B347BB0AA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0147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0D281E-28BE-450B-8741-8CAE067EFED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2250431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2DE16BD-8B56-4076-96F2-F8F78E69F5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78552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271D426-4EA5-4D23-A1FB-BD416F4C0EB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287014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34CCDCF-FC9F-4EBE-B1FC-D3035D7CCAE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0523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4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471496-1605-4106-A02F-B851E84443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5400000">
            <a:off x="348985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68DA364-3930-45FA-9CF6-7E9D0559D0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2494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5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B8E2DE9-C051-4CA8-902A-17655E399AA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5400000">
            <a:off x="4113900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B8DFD45-3BD4-4B60-AB98-7933169C974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48995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6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4F1A9A4-F1CB-4EAC-B106-6B76C2B5CE6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5400000">
            <a:off x="4729279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6216592-3BC6-42C4-B46E-D158C605BA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64374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7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ACD9CEB-1093-49DD-9480-2BC476489A8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8408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4416114-FE9B-44BB-B823-6D5B8ECA89A7}"/>
              </a:ext>
            </a:extLst>
          </p:cNvPr>
          <p:cNvSpPr/>
          <p:nvPr userDrawn="1"/>
        </p:nvSpPr>
        <p:spPr>
          <a:xfrm>
            <a:off x="6559716" y="6548620"/>
            <a:ext cx="3600" cy="18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FD2C44CD-179D-410D-83DF-C677C7FA749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9480" y="6546819"/>
            <a:ext cx="2087563" cy="22560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s-ES" noProof="0"/>
              <a:t>Nº Y NOMBRE DE DEPARTAMENTO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077C6331-E1F2-40B0-90C2-67FD8BBA1D3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59025" y="1815674"/>
            <a:ext cx="6891064" cy="740097"/>
          </a:xfrm>
          <a:prstGeom prst="rect">
            <a:avLst/>
          </a:prstGeom>
        </p:spPr>
        <p:txBody>
          <a:bodyPr lIns="108000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tempor. </a:t>
            </a:r>
          </a:p>
          <a:p>
            <a:pPr lvl="0"/>
            <a:r>
              <a:rPr lang="es-ES" noProof="0"/>
              <a:t>Lorem ipsum dolor sit amet, consectetur adipiscing elit, sed do eiusmod tempor.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tempor.</a:t>
            </a:r>
          </a:p>
          <a:p>
            <a:pPr lvl="0"/>
            <a:endParaRPr lang="es-ES" noProof="0"/>
          </a:p>
        </p:txBody>
      </p:sp>
      <p:sp>
        <p:nvSpPr>
          <p:cNvPr id="76" name="Text Placeholder 208">
            <a:extLst>
              <a:ext uri="{FF2B5EF4-FFF2-40B4-BE49-F238E27FC236}">
                <a16:creationId xmlns:a16="http://schemas.microsoft.com/office/drawing/2014/main" id="{9D0C48E2-475C-4F0D-A036-91DABA202B7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392326" y="2629711"/>
            <a:ext cx="579600" cy="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7" name="Text Placeholder 208">
            <a:extLst>
              <a:ext uri="{FF2B5EF4-FFF2-40B4-BE49-F238E27FC236}">
                <a16:creationId xmlns:a16="http://schemas.microsoft.com/office/drawing/2014/main" id="{DAE306BA-B35D-4456-8FFA-68FC84A9860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58426" y="2627911"/>
            <a:ext cx="9864000" cy="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96B2C6AA-BA6A-4D05-8B42-9350EB06855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77236" y="1943973"/>
            <a:ext cx="376232" cy="282668"/>
          </a:xfrm>
          <a:prstGeom prst="rect">
            <a:avLst/>
          </a:prstGeom>
        </p:spPr>
        <p:txBody>
          <a:bodyPr lIns="72000" tIns="36000" rIns="36000" bIns="36000" anchor="ctr"/>
          <a:lstStyle>
            <a:lvl1pPr marL="0" indent="0" algn="ctr">
              <a:buNone/>
              <a:defRPr sz="1600" spc="0">
                <a:solidFill>
                  <a:schemeClr val="accent1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01.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1C67946C-3777-46A2-8FEE-8FB6A4DF54E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503538" y="2818473"/>
            <a:ext cx="2225441" cy="405102"/>
          </a:xfrm>
          <a:prstGeom prst="homePlate">
            <a:avLst>
              <a:gd name="adj" fmla="val 38039"/>
            </a:avLst>
          </a:prstGeom>
          <a:solidFill>
            <a:schemeClr val="accent1"/>
          </a:solidFill>
        </p:spPr>
        <p:txBody>
          <a:bodyPr wrap="square" lIns="108000" tIns="36000" rIns="108000" bIns="36000" anchor="ctr">
            <a:spAutoFit/>
          </a:bodyPr>
          <a:lstStyle>
            <a:lvl1pPr marL="0" indent="0">
              <a:buNone/>
              <a:defRPr sz="1200" spc="3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s-ES" noProof="0"/>
              <a:t>LOREM IPSUM DOLOR SIT</a:t>
            </a:r>
          </a:p>
        </p:txBody>
      </p:sp>
      <p:sp>
        <p:nvSpPr>
          <p:cNvPr id="83" name="Text Placeholder 208">
            <a:extLst>
              <a:ext uri="{FF2B5EF4-FFF2-40B4-BE49-F238E27FC236}">
                <a16:creationId xmlns:a16="http://schemas.microsoft.com/office/drawing/2014/main" id="{11A7921E-4DDD-4AB1-84DC-6433CCE3812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0392326" y="3947595"/>
            <a:ext cx="579600" cy="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84" name="Text Placeholder 208">
            <a:extLst>
              <a:ext uri="{FF2B5EF4-FFF2-40B4-BE49-F238E27FC236}">
                <a16:creationId xmlns:a16="http://schemas.microsoft.com/office/drawing/2014/main" id="{50A996E8-8520-433C-86E2-7EFCD32355A4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8426" y="3945795"/>
            <a:ext cx="9864000" cy="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A4B07B97-3105-49CF-8DCE-233355F2AB2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58425" y="2859202"/>
            <a:ext cx="413855" cy="310935"/>
          </a:xfrm>
          <a:prstGeom prst="rect">
            <a:avLst/>
          </a:prstGeom>
        </p:spPr>
        <p:txBody>
          <a:bodyPr lIns="72000" tIns="36000" rIns="36000" bIns="36000" anchor="ctr"/>
          <a:lstStyle>
            <a:lvl1pPr marL="0" indent="0" algn="ctr">
              <a:buNone/>
              <a:defRPr sz="1600" spc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02.</a:t>
            </a:r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D08018D8-5232-494D-826D-01B8C4BD2B6C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503538" y="4132375"/>
            <a:ext cx="2225441" cy="405102"/>
          </a:xfrm>
          <a:prstGeom prst="homePlate">
            <a:avLst>
              <a:gd name="adj" fmla="val 38039"/>
            </a:avLst>
          </a:prstGeom>
          <a:solidFill>
            <a:schemeClr val="accent2"/>
          </a:solidFill>
        </p:spPr>
        <p:txBody>
          <a:bodyPr wrap="square" lIns="108000" tIns="36000" rIns="108000" bIns="36000" anchor="ctr">
            <a:spAutoFit/>
          </a:bodyPr>
          <a:lstStyle>
            <a:lvl1pPr marL="0" indent="0">
              <a:buNone/>
              <a:defRPr sz="1200" spc="3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s-ES" noProof="0"/>
              <a:t>LOREM IPSUM DOLOR SIT</a:t>
            </a:r>
          </a:p>
        </p:txBody>
      </p:sp>
      <p:sp>
        <p:nvSpPr>
          <p:cNvPr id="152" name="Text Placeholder 7">
            <a:extLst>
              <a:ext uri="{FF2B5EF4-FFF2-40B4-BE49-F238E27FC236}">
                <a16:creationId xmlns:a16="http://schemas.microsoft.com/office/drawing/2014/main" id="{9ED50063-BDB0-4027-A3D0-0E294A55683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059025" y="4058938"/>
            <a:ext cx="6891064" cy="740097"/>
          </a:xfrm>
          <a:prstGeom prst="rect">
            <a:avLst/>
          </a:prstGeom>
        </p:spPr>
        <p:txBody>
          <a:bodyPr lIns="108000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tempor. </a:t>
            </a:r>
          </a:p>
          <a:p>
            <a:pPr lvl="0"/>
            <a:r>
              <a:rPr lang="es-ES" noProof="0"/>
              <a:t>Lorem ipsum dolor sit amet, consectetur adipiscing elit, sed do eiusmod tempor.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tempor.</a:t>
            </a:r>
          </a:p>
          <a:p>
            <a:pPr lvl="0"/>
            <a:endParaRPr lang="es-ES" noProof="0"/>
          </a:p>
          <a:p>
            <a:pPr lvl="0"/>
            <a:endParaRPr lang="es-ES" noProof="0"/>
          </a:p>
        </p:txBody>
      </p:sp>
      <p:sp>
        <p:nvSpPr>
          <p:cNvPr id="153" name="Text Placeholder 208">
            <a:extLst>
              <a:ext uri="{FF2B5EF4-FFF2-40B4-BE49-F238E27FC236}">
                <a16:creationId xmlns:a16="http://schemas.microsoft.com/office/drawing/2014/main" id="{057F5A45-26EA-4C36-9DCF-34C066C0269D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0392326" y="4920600"/>
            <a:ext cx="579600" cy="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54" name="Text Placeholder 208">
            <a:extLst>
              <a:ext uri="{FF2B5EF4-FFF2-40B4-BE49-F238E27FC236}">
                <a16:creationId xmlns:a16="http://schemas.microsoft.com/office/drawing/2014/main" id="{A23113FE-F828-42B5-B285-04CE01C3C993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958426" y="4918800"/>
            <a:ext cx="9864000" cy="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55" name="Text Placeholder 7">
            <a:extLst>
              <a:ext uri="{FF2B5EF4-FFF2-40B4-BE49-F238E27FC236}">
                <a16:creationId xmlns:a16="http://schemas.microsoft.com/office/drawing/2014/main" id="{E8A68EB1-E679-496B-8ED3-AB40E79F2D3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958425" y="4187237"/>
            <a:ext cx="413855" cy="282668"/>
          </a:xfrm>
          <a:prstGeom prst="rect">
            <a:avLst/>
          </a:prstGeom>
        </p:spPr>
        <p:txBody>
          <a:bodyPr lIns="72000" tIns="36000" rIns="36000" bIns="36000" anchor="ctr"/>
          <a:lstStyle>
            <a:lvl1pPr marL="0" indent="0" algn="ctr">
              <a:buNone/>
              <a:defRPr sz="1600" spc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03.</a:t>
            </a:r>
          </a:p>
        </p:txBody>
      </p:sp>
      <p:sp>
        <p:nvSpPr>
          <p:cNvPr id="157" name="Text Placeholder 2">
            <a:extLst>
              <a:ext uri="{FF2B5EF4-FFF2-40B4-BE49-F238E27FC236}">
                <a16:creationId xmlns:a16="http://schemas.microsoft.com/office/drawing/2014/main" id="{61DFE858-0307-4F87-AA0C-3B2299EE65C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503538" y="5113332"/>
            <a:ext cx="2225441" cy="405102"/>
          </a:xfrm>
          <a:prstGeom prst="homePlate">
            <a:avLst>
              <a:gd name="adj" fmla="val 38039"/>
            </a:avLst>
          </a:prstGeom>
          <a:solidFill>
            <a:srgbClr val="304290"/>
          </a:solidFill>
        </p:spPr>
        <p:txBody>
          <a:bodyPr wrap="square" lIns="108000" tIns="36000" rIns="108000" bIns="36000" anchor="ctr">
            <a:spAutoFit/>
          </a:bodyPr>
          <a:lstStyle>
            <a:lvl1pPr marL="0" indent="0">
              <a:buNone/>
              <a:defRPr sz="1200" spc="3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s-ES" noProof="0"/>
              <a:t>LOREM IPSUM DOLOR SIT</a:t>
            </a:r>
          </a:p>
        </p:txBody>
      </p:sp>
      <p:sp>
        <p:nvSpPr>
          <p:cNvPr id="161" name="Text Placeholder 7">
            <a:extLst>
              <a:ext uri="{FF2B5EF4-FFF2-40B4-BE49-F238E27FC236}">
                <a16:creationId xmlns:a16="http://schemas.microsoft.com/office/drawing/2014/main" id="{4430E133-5329-487E-8D32-92470C34C599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58425" y="5168194"/>
            <a:ext cx="413855" cy="282668"/>
          </a:xfrm>
          <a:prstGeom prst="rect">
            <a:avLst/>
          </a:prstGeom>
        </p:spPr>
        <p:txBody>
          <a:bodyPr lIns="72000" tIns="36000" rIns="36000" bIns="36000" anchor="ctr"/>
          <a:lstStyle>
            <a:lvl1pPr marL="0" indent="0" algn="ctr">
              <a:buNone/>
              <a:defRPr sz="1600" spc="0">
                <a:solidFill>
                  <a:srgbClr val="30429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04.</a:t>
            </a:r>
          </a:p>
        </p:txBody>
      </p:sp>
      <p:sp>
        <p:nvSpPr>
          <p:cNvPr id="164" name="Text Placeholder 7">
            <a:extLst>
              <a:ext uri="{FF2B5EF4-FFF2-40B4-BE49-F238E27FC236}">
                <a16:creationId xmlns:a16="http://schemas.microsoft.com/office/drawing/2014/main" id="{2CDEA9B2-48C6-4091-85F2-F4C6C4ABE48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059025" y="2740635"/>
            <a:ext cx="2287140" cy="27202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Destacado</a:t>
            </a:r>
          </a:p>
        </p:txBody>
      </p:sp>
      <p:sp>
        <p:nvSpPr>
          <p:cNvPr id="165" name="Text Placeholder 7">
            <a:extLst>
              <a:ext uri="{FF2B5EF4-FFF2-40B4-BE49-F238E27FC236}">
                <a16:creationId xmlns:a16="http://schemas.microsoft.com/office/drawing/2014/main" id="{E5744607-0538-4909-B3FE-C58275527A17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4059024" y="3108561"/>
            <a:ext cx="3294275" cy="740097"/>
          </a:xfrm>
          <a:prstGeom prst="rect">
            <a:avLst/>
          </a:prstGeom>
        </p:spPr>
        <p:txBody>
          <a:bodyPr lIns="10800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s-ES" noProof="0"/>
              <a:t>Lorem ipsum dolor sit amet, consectetur adipiscing.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s-ES" noProof="0"/>
              <a:t>Lorem ipsum dolor sit amet, consectetur adipiscing.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s-ES" noProof="0"/>
              <a:t>Lorem ipsum dolor sit amet, consectetur adipiscing.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endParaRPr lang="es-ES" noProof="0"/>
          </a:p>
        </p:txBody>
      </p:sp>
      <p:sp>
        <p:nvSpPr>
          <p:cNvPr id="166" name="Text Placeholder 7">
            <a:extLst>
              <a:ext uri="{FF2B5EF4-FFF2-40B4-BE49-F238E27FC236}">
                <a16:creationId xmlns:a16="http://schemas.microsoft.com/office/drawing/2014/main" id="{5A342D17-9E78-4E64-9681-D75017715678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7549579" y="2740635"/>
            <a:ext cx="2287140" cy="27202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Destacado</a:t>
            </a:r>
          </a:p>
        </p:txBody>
      </p:sp>
      <p:sp>
        <p:nvSpPr>
          <p:cNvPr id="167" name="Text Placeholder 7">
            <a:extLst>
              <a:ext uri="{FF2B5EF4-FFF2-40B4-BE49-F238E27FC236}">
                <a16:creationId xmlns:a16="http://schemas.microsoft.com/office/drawing/2014/main" id="{A2D80FD7-C1C0-42BC-93B7-0DA4C8499AEC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7554944" y="3108561"/>
            <a:ext cx="3395145" cy="740097"/>
          </a:xfrm>
          <a:prstGeom prst="rect">
            <a:avLst/>
          </a:prstGeom>
        </p:spPr>
        <p:txBody>
          <a:bodyPr lIns="10800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s-ES" noProof="0"/>
              <a:t>Lorem ipsum dolor sit amet, consectetur adipiscing.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s-ES" noProof="0"/>
              <a:t>Lorem ipsum dolor sit amet, consectetur adipiscing.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s-ES" noProof="0"/>
              <a:t>Lorem ipsum dolor sit amet, consectetur adipiscing.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endParaRPr lang="es-ES" noProof="0"/>
          </a:p>
        </p:txBody>
      </p:sp>
      <p:sp>
        <p:nvSpPr>
          <p:cNvPr id="168" name="Text Placeholder 7">
            <a:extLst>
              <a:ext uri="{FF2B5EF4-FFF2-40B4-BE49-F238E27FC236}">
                <a16:creationId xmlns:a16="http://schemas.microsoft.com/office/drawing/2014/main" id="{69F29285-2680-4EDD-94DE-964827AB5400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059025" y="5043861"/>
            <a:ext cx="2287140" cy="27202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Destacado</a:t>
            </a:r>
          </a:p>
        </p:txBody>
      </p:sp>
      <p:sp>
        <p:nvSpPr>
          <p:cNvPr id="169" name="Text Placeholder 7">
            <a:extLst>
              <a:ext uri="{FF2B5EF4-FFF2-40B4-BE49-F238E27FC236}">
                <a16:creationId xmlns:a16="http://schemas.microsoft.com/office/drawing/2014/main" id="{6FA7A07D-5046-4430-B5BF-20070173207C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4059025" y="5411515"/>
            <a:ext cx="6891064" cy="740097"/>
          </a:xfrm>
          <a:prstGeom prst="rect">
            <a:avLst/>
          </a:prstGeom>
        </p:spPr>
        <p:txBody>
          <a:bodyPr lIns="108000" numCol="3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s-ES" noProof="0"/>
              <a:t>Lorem ipsum dolor sit amet.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s-ES" noProof="0"/>
              <a:t>Lorem ipsum dolor sit amet.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endParaRPr lang="es-ES" noProof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s-ES" noProof="0"/>
              <a:t>Lorem ipsum dolor sit amet.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s-ES" noProof="0"/>
              <a:t>Lorem ipsum dolor sit amet.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endParaRPr lang="es-ES" noProof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s-ES" noProof="0"/>
              <a:t>Lorem ipsum dolor sit amet.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s-ES" noProof="0"/>
              <a:t>Lorem ipsum dolor sit amet.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endParaRPr lang="es-ES" noProof="0"/>
          </a:p>
        </p:txBody>
      </p:sp>
      <p:sp>
        <p:nvSpPr>
          <p:cNvPr id="174" name="Text Placeholder 208">
            <a:extLst>
              <a:ext uri="{FF2B5EF4-FFF2-40B4-BE49-F238E27FC236}">
                <a16:creationId xmlns:a16="http://schemas.microsoft.com/office/drawing/2014/main" id="{4593893A-F003-4EE8-8875-5AE12B712EC8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 rot="16200000">
            <a:off x="4278484" y="2874351"/>
            <a:ext cx="0" cy="216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75" name="Text Placeholder 208">
            <a:extLst>
              <a:ext uri="{FF2B5EF4-FFF2-40B4-BE49-F238E27FC236}">
                <a16:creationId xmlns:a16="http://schemas.microsoft.com/office/drawing/2014/main" id="{F3C0E782-0F41-4E41-9173-2FDAC097814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 rot="16200000">
            <a:off x="7764634" y="2874351"/>
            <a:ext cx="0" cy="216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76" name="Text Placeholder 208">
            <a:extLst>
              <a:ext uri="{FF2B5EF4-FFF2-40B4-BE49-F238E27FC236}">
                <a16:creationId xmlns:a16="http://schemas.microsoft.com/office/drawing/2014/main" id="{885A3C31-7A01-42C7-8DC4-5510D004ED57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 rot="16200000">
            <a:off x="4278484" y="5180765"/>
            <a:ext cx="0" cy="216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04290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6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Resumen ejecutiv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8">
            <a:extLst>
              <a:ext uri="{FF2B5EF4-FFF2-40B4-BE49-F238E27FC236}">
                <a16:creationId xmlns:a16="http://schemas.microsoft.com/office/drawing/2014/main" id="{6103DC36-7924-4F44-B4D4-A6D35E058B13}"/>
              </a:ext>
            </a:extLst>
          </p:cNvPr>
          <p:cNvCxnSpPr>
            <a:cxnSpLocks/>
          </p:cNvCxnSpPr>
          <p:nvPr userDrawn="1"/>
        </p:nvCxnSpPr>
        <p:spPr>
          <a:xfrm>
            <a:off x="372429" y="707377"/>
            <a:ext cx="0" cy="60084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87F034-EB06-4B69-B311-A5BE947971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1011005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769B283-8858-4BCA-8039-DB5682F4EB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00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2391CA-7750-487D-8C66-E630F32BED7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5400000">
            <a:off x="1635052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63270A8-64CB-4646-BD76-9A334CBDD6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0147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6775C1F-CBF6-4666-8379-5D34505693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2250431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DAB0A4D-BC7A-4371-88E8-2F9C27C5C2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78552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2A2058C-05B3-47FB-A28D-DDA138F16E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287014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68EC96-4074-4368-94BA-3792D20AE1A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0523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4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38F17D3-D697-4CD9-8B1A-5E696B1A421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5400000">
            <a:off x="348985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536F92A-81D2-4CE6-8A20-AD0467B8239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2494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5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FCC8891-685B-42C4-B23A-62543BD74D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5400000">
            <a:off x="4113900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BA4B7E8-C4A3-439D-82B4-1EE6B273F05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48995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6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B5CF054-F694-4B3C-9FED-3E30964DF16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5400000">
            <a:off x="4729279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C261F9-0A75-47FD-9AD0-014F6CDA282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64374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7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9FFD94C-AF64-417F-B25F-54FBD6CE486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8408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FBB6AB-7639-4D50-B6AE-65389432CCD9}"/>
              </a:ext>
            </a:extLst>
          </p:cNvPr>
          <p:cNvSpPr/>
          <p:nvPr userDrawn="1"/>
        </p:nvSpPr>
        <p:spPr>
          <a:xfrm>
            <a:off x="6559716" y="6548620"/>
            <a:ext cx="3600" cy="18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6BE71D4-90FF-4D96-B2BE-778CFF982E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9480" y="6546819"/>
            <a:ext cx="2087563" cy="22560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s-ES" noProof="0"/>
              <a:t>Nº Y NOMBRE DE DEPARTAMENTO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AE951F2A-4F1F-434B-996E-18F905C6F2F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30345" y="2048868"/>
            <a:ext cx="4354353" cy="99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0C9A2F5-4ED1-4115-9610-59B4273BEF5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247589" y="1980773"/>
            <a:ext cx="4354353" cy="9783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8D462DE-16E4-44BF-984C-8268D6CBAFEF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772898" y="2147591"/>
            <a:ext cx="3649942" cy="241008"/>
          </a:xfrm>
          <a:prstGeom prst="rect">
            <a:avLst/>
          </a:prstGeom>
        </p:spPr>
        <p:txBody>
          <a:bodyPr lIns="0" anchor="ctr"/>
          <a:lstStyle>
            <a:lvl1pPr marL="0" indent="0">
              <a:spcBef>
                <a:spcPts val="0"/>
              </a:spcBef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9B01FE3-4BDA-4FCB-9722-6D0703BB33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763919"/>
            <a:ext cx="11260617" cy="448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diapositiva con resumen ejecutivo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F44DAF6-9DA3-4D68-94A5-6650EB08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1277547"/>
            <a:ext cx="11251087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subtítulo de diapositiva</a:t>
            </a:r>
          </a:p>
        </p:txBody>
      </p:sp>
      <p:sp>
        <p:nvSpPr>
          <p:cNvPr id="33" name="Text Placeholder 208">
            <a:extLst>
              <a:ext uri="{FF2B5EF4-FFF2-40B4-BE49-F238E27FC236}">
                <a16:creationId xmlns:a16="http://schemas.microsoft.com/office/drawing/2014/main" id="{22720693-4D09-413C-8193-B68506E5E21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690141" y="2108770"/>
            <a:ext cx="0" cy="72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5970C7A9-C331-4C0C-8083-F0598707009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772898" y="2428875"/>
            <a:ext cx="3649966" cy="397819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labore et dolore magna aliqua. 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336F190-335F-410C-A248-B67D299AAC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7589" y="1912676"/>
            <a:ext cx="473387" cy="47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74FF701E-4EE2-40E6-8DAF-275F79F7AEC7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330345" y="3496102"/>
            <a:ext cx="4354353" cy="99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A347A9F-D585-4E03-A336-2C4F1821179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247589" y="3428007"/>
            <a:ext cx="4354353" cy="9783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6AA1B5D0-C3F6-4D16-998E-93597EB4A20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772898" y="3594825"/>
            <a:ext cx="3649942" cy="241008"/>
          </a:xfrm>
          <a:prstGeom prst="rect">
            <a:avLst/>
          </a:prstGeom>
        </p:spPr>
        <p:txBody>
          <a:bodyPr lIns="0" anchor="ctr"/>
          <a:lstStyle>
            <a:lvl1pPr marL="0" indent="0">
              <a:spcBef>
                <a:spcPts val="0"/>
              </a:spcBef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</a:t>
            </a:r>
          </a:p>
        </p:txBody>
      </p:sp>
      <p:sp>
        <p:nvSpPr>
          <p:cNvPr id="52" name="Text Placeholder 208">
            <a:extLst>
              <a:ext uri="{FF2B5EF4-FFF2-40B4-BE49-F238E27FC236}">
                <a16:creationId xmlns:a16="http://schemas.microsoft.com/office/drawing/2014/main" id="{39EBE8A4-2E16-459C-BB47-905F197E0921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690141" y="3556004"/>
            <a:ext cx="0" cy="72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1FF386B8-E5B6-4E6E-9098-9B8B171263E2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772898" y="3876109"/>
            <a:ext cx="3649966" cy="397819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labore et dolore magna aliqua. 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91AEE8A-0051-42E7-8BE5-1A5021EDA017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067589" y="3359910"/>
            <a:ext cx="473387" cy="473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B9BB21A3-A1DA-4749-9B61-8F8FE96475C3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1330345" y="4951715"/>
            <a:ext cx="4354353" cy="99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783556CA-55E8-49FA-A879-A35E5EDC03A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1247589" y="4883620"/>
            <a:ext cx="4354353" cy="9783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0FF802D3-19DC-4723-B07F-D728EC34CB35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1772898" y="5050438"/>
            <a:ext cx="3649942" cy="241008"/>
          </a:xfrm>
          <a:prstGeom prst="rect">
            <a:avLst/>
          </a:prstGeom>
        </p:spPr>
        <p:txBody>
          <a:bodyPr lIns="0" anchor="ctr"/>
          <a:lstStyle>
            <a:lvl1pPr marL="0" indent="0">
              <a:spcBef>
                <a:spcPts val="0"/>
              </a:spcBef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</a:t>
            </a:r>
          </a:p>
        </p:txBody>
      </p:sp>
      <p:sp>
        <p:nvSpPr>
          <p:cNvPr id="58" name="Text Placeholder 208">
            <a:extLst>
              <a:ext uri="{FF2B5EF4-FFF2-40B4-BE49-F238E27FC236}">
                <a16:creationId xmlns:a16="http://schemas.microsoft.com/office/drawing/2014/main" id="{FCC6AC79-3100-4041-95E4-176500EB1211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1690141" y="5011617"/>
            <a:ext cx="0" cy="72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6B1DD93-64EC-48D2-AB3B-B9B2AEA3D638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1772898" y="5331722"/>
            <a:ext cx="3649966" cy="397819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labore et dolore magna aliqua. 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19F4C387-FC77-4607-B25D-03186DF51BE6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067589" y="4815523"/>
            <a:ext cx="473387" cy="473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AAD2D94F-D363-4609-AB06-65FF0C9BA8D4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792434" y="2048868"/>
            <a:ext cx="4354353" cy="99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512382DC-C016-4886-8A46-5064E45B4787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709678" y="1980773"/>
            <a:ext cx="4354353" cy="9783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8153F2FD-FC53-485C-948B-E3B392CCE14B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7234987" y="2147591"/>
            <a:ext cx="3649942" cy="241008"/>
          </a:xfrm>
          <a:prstGeom prst="rect">
            <a:avLst/>
          </a:prstGeom>
        </p:spPr>
        <p:txBody>
          <a:bodyPr lIns="0" anchor="ctr"/>
          <a:lstStyle>
            <a:lvl1pPr marL="0" indent="0">
              <a:spcBef>
                <a:spcPts val="0"/>
              </a:spcBef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</a:t>
            </a:r>
          </a:p>
        </p:txBody>
      </p:sp>
      <p:sp>
        <p:nvSpPr>
          <p:cNvPr id="65" name="Text Placeholder 208">
            <a:extLst>
              <a:ext uri="{FF2B5EF4-FFF2-40B4-BE49-F238E27FC236}">
                <a16:creationId xmlns:a16="http://schemas.microsoft.com/office/drawing/2014/main" id="{DE8658DA-3F97-4721-B225-F9C8096C346D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7152230" y="2108770"/>
            <a:ext cx="0" cy="72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16814264-5F49-4F56-A571-261B5C753C1F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7234987" y="2428875"/>
            <a:ext cx="3649966" cy="397819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labore et dolore magna aliqua. 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35264524-96CE-4605-8C8C-DC9121AC3196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6529678" y="1912676"/>
            <a:ext cx="473387" cy="473387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D099CFEA-0249-4FA7-9627-5C85ACC8E477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792434" y="3496102"/>
            <a:ext cx="4354353" cy="99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A3F7E381-62BF-4729-8139-AED63D8844C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709678" y="3428007"/>
            <a:ext cx="4354353" cy="9783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EEB59283-F3B1-40C0-B3C8-7DE904B548EE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7234987" y="3594825"/>
            <a:ext cx="3649942" cy="241008"/>
          </a:xfrm>
          <a:prstGeom prst="rect">
            <a:avLst/>
          </a:prstGeom>
        </p:spPr>
        <p:txBody>
          <a:bodyPr lIns="0" anchor="ctr"/>
          <a:lstStyle>
            <a:lvl1pPr marL="0" indent="0">
              <a:spcBef>
                <a:spcPts val="0"/>
              </a:spcBef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</a:t>
            </a:r>
          </a:p>
        </p:txBody>
      </p:sp>
      <p:sp>
        <p:nvSpPr>
          <p:cNvPr id="71" name="Text Placeholder 208">
            <a:extLst>
              <a:ext uri="{FF2B5EF4-FFF2-40B4-BE49-F238E27FC236}">
                <a16:creationId xmlns:a16="http://schemas.microsoft.com/office/drawing/2014/main" id="{20B66A8F-084B-4CDD-962E-96FB74EF9384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7152230" y="3556004"/>
            <a:ext cx="0" cy="72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98602595-3CA3-4DE3-9719-87FD97A9ECF1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7234987" y="3876109"/>
            <a:ext cx="3649966" cy="397819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labore et dolore magna aliqua. 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A8CCFD5D-EAEC-4755-8CA8-F4FB7943219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6529678" y="3359910"/>
            <a:ext cx="473387" cy="473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ACFA58C3-4B00-4986-9F4C-0CE2329000C3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6792434" y="4951715"/>
            <a:ext cx="4354353" cy="99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E9FABC77-95C6-4F80-9964-E6402D5724A3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6709678" y="4883620"/>
            <a:ext cx="4354353" cy="9783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B3816132-211F-4191-A45B-928D6FF0C71D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7234987" y="5050438"/>
            <a:ext cx="3649942" cy="241008"/>
          </a:xfrm>
          <a:prstGeom prst="rect">
            <a:avLst/>
          </a:prstGeom>
        </p:spPr>
        <p:txBody>
          <a:bodyPr lIns="0" anchor="ctr"/>
          <a:lstStyle>
            <a:lvl1pPr marL="0" indent="0">
              <a:spcBef>
                <a:spcPts val="0"/>
              </a:spcBef>
              <a:buNone/>
              <a:defRPr sz="1200" spc="3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</a:t>
            </a:r>
          </a:p>
        </p:txBody>
      </p:sp>
      <p:sp>
        <p:nvSpPr>
          <p:cNvPr id="77" name="Text Placeholder 208">
            <a:extLst>
              <a:ext uri="{FF2B5EF4-FFF2-40B4-BE49-F238E27FC236}">
                <a16:creationId xmlns:a16="http://schemas.microsoft.com/office/drawing/2014/main" id="{7040966F-5184-432A-B52C-C9278C622479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7152230" y="5011617"/>
            <a:ext cx="0" cy="72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2219AC35-E5D6-4F5F-9A46-B320856753F1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7234987" y="5331722"/>
            <a:ext cx="3649966" cy="397819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labore et dolore magna aliqua. 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A4651580-93AC-4A1A-8062-F6E831A19242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6529678" y="4815523"/>
            <a:ext cx="473387" cy="473387"/>
          </a:xfrm>
          <a:prstGeom prst="rect">
            <a:avLst/>
          </a:prstGeom>
          <a:solidFill>
            <a:srgbClr val="304290"/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587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Resumen ejecutiv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8">
            <a:extLst>
              <a:ext uri="{FF2B5EF4-FFF2-40B4-BE49-F238E27FC236}">
                <a16:creationId xmlns:a16="http://schemas.microsoft.com/office/drawing/2014/main" id="{7CAF55B5-DEA1-4FDF-9A0E-5C7D10A68DEB}"/>
              </a:ext>
            </a:extLst>
          </p:cNvPr>
          <p:cNvCxnSpPr>
            <a:cxnSpLocks/>
          </p:cNvCxnSpPr>
          <p:nvPr userDrawn="1"/>
        </p:nvCxnSpPr>
        <p:spPr>
          <a:xfrm>
            <a:off x="372429" y="902687"/>
            <a:ext cx="0" cy="60084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44EF466-162B-4936-B7E6-A8D09C19FC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1011005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79F452B-C528-407A-883D-68DBEC8562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00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1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2AB4F8-DCF7-40EC-B502-ACE2BA16037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5400000">
            <a:off x="1635052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4DBB4A6-6F0D-4F30-BCF3-6FFD0BBF66F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0147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05F32E-6EFB-4DCE-8109-3FD1663DB27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5400000">
            <a:off x="2250431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A4E149B-D1F3-45B7-BD77-26714A6658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78552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3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A3AC4C8-B4B2-4BF1-9814-91A95CAD262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287014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4170FC6-036A-4476-B657-B31ED6F73A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0523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4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4F1303-5B0F-472E-8D56-AE88E6822E3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5400000">
            <a:off x="348985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7E1BCF3-9B33-4EE3-A187-E0AE4F728A5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2494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EE8EC02-EDFE-431F-91E0-E3BC63C330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5400000">
            <a:off x="4113900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1F2D4C0-339F-45DB-A9F2-0A9E835014E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48995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6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F60C7C2-931D-4477-963D-DD476B5633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5400000">
            <a:off x="4729279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FE14371-BAB9-41BF-80F0-722D25FF062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64374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7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48EF959-9C89-4703-918A-44EDFB917E1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8408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8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EC32769-D75F-4D7C-AA35-ACB8C96614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763919"/>
            <a:ext cx="11260617" cy="448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diapositiva con resumen ejecutivo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23D666A-8E17-4DEA-9992-086890DCE1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1277547"/>
            <a:ext cx="11251087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subtítulo de diapositiva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AD2C6E-F5EE-4E03-8D81-8865B96C332D}"/>
              </a:ext>
            </a:extLst>
          </p:cNvPr>
          <p:cNvSpPr/>
          <p:nvPr userDrawn="1"/>
        </p:nvSpPr>
        <p:spPr>
          <a:xfrm>
            <a:off x="6559716" y="6548620"/>
            <a:ext cx="3600" cy="18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D185C3E-E105-4981-9269-03A86E8F24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9480" y="6546819"/>
            <a:ext cx="2087563" cy="22560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s-ES" noProof="0"/>
              <a:t>Nº Y NOMBRE DE DEPARTAMENTO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CB1F95-CAB5-4AA4-9DD8-687AFC2C949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9252" y="2761753"/>
            <a:ext cx="2361600" cy="30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3985A56-7B9B-4C57-BA52-DB0859EB10C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80174" y="2885764"/>
            <a:ext cx="2104390" cy="98885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 dolor sit amet, consectetur.</a:t>
            </a:r>
          </a:p>
        </p:txBody>
      </p:sp>
      <p:sp>
        <p:nvSpPr>
          <p:cNvPr id="28" name="Text Placeholder 208">
            <a:extLst>
              <a:ext uri="{FF2B5EF4-FFF2-40B4-BE49-F238E27FC236}">
                <a16:creationId xmlns:a16="http://schemas.microsoft.com/office/drawing/2014/main" id="{2568C76F-2E16-489A-AC13-25CAB77A25D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599929" y="5567746"/>
            <a:ext cx="424800" cy="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9" name="Text Placeholder 208">
            <a:extLst>
              <a:ext uri="{FF2B5EF4-FFF2-40B4-BE49-F238E27FC236}">
                <a16:creationId xmlns:a16="http://schemas.microsoft.com/office/drawing/2014/main" id="{B0933074-9F94-4788-B65D-B14F40A0847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96329" y="5565946"/>
            <a:ext cx="2228400" cy="0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F3D73EC7-4AD3-4594-95CD-9524FA0709D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6823" y="2761753"/>
            <a:ext cx="2361600" cy="30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FA16F88-F488-4858-B0A2-724C1C47B42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547745" y="2885764"/>
            <a:ext cx="2104390" cy="98885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 dolor sit amet, consectetur.</a:t>
            </a:r>
          </a:p>
        </p:txBody>
      </p:sp>
      <p:sp>
        <p:nvSpPr>
          <p:cNvPr id="33" name="Text Placeholder 208">
            <a:extLst>
              <a:ext uri="{FF2B5EF4-FFF2-40B4-BE49-F238E27FC236}">
                <a16:creationId xmlns:a16="http://schemas.microsoft.com/office/drawing/2014/main" id="{F83954A3-658E-4AEA-BB2D-C6E97442AEA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467500" y="5567746"/>
            <a:ext cx="424800" cy="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4" name="Text Placeholder 208">
            <a:extLst>
              <a:ext uri="{FF2B5EF4-FFF2-40B4-BE49-F238E27FC236}">
                <a16:creationId xmlns:a16="http://schemas.microsoft.com/office/drawing/2014/main" id="{F00EF593-A856-4048-8ADF-9A47A2A089D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663900" y="5565946"/>
            <a:ext cx="2228400" cy="0"/>
          </a:xfrm>
          <a:prstGeom prst="rect">
            <a:avLst/>
          </a:prstGeom>
          <a:noFill/>
          <a:ln w="6350">
            <a:solidFill>
              <a:schemeClr val="accent2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8349674-2C03-49C8-92B2-55E55B4BA62B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45048" y="2761753"/>
            <a:ext cx="2361600" cy="30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9326AE3-0837-44D4-89A8-A20594782B4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475970" y="2885764"/>
            <a:ext cx="2104390" cy="98885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 dolor sit amet, consectetur.</a:t>
            </a:r>
          </a:p>
        </p:txBody>
      </p:sp>
      <p:sp>
        <p:nvSpPr>
          <p:cNvPr id="38" name="Text Placeholder 208">
            <a:extLst>
              <a:ext uri="{FF2B5EF4-FFF2-40B4-BE49-F238E27FC236}">
                <a16:creationId xmlns:a16="http://schemas.microsoft.com/office/drawing/2014/main" id="{9C8B5F5A-5955-4B5D-A686-025EED0204E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1395725" y="5567746"/>
            <a:ext cx="424800" cy="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04290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9" name="Text Placeholder 208">
            <a:extLst>
              <a:ext uri="{FF2B5EF4-FFF2-40B4-BE49-F238E27FC236}">
                <a16:creationId xmlns:a16="http://schemas.microsoft.com/office/drawing/2014/main" id="{44B88D98-2ED7-44B9-B940-63267FAF29E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592125" y="5565946"/>
            <a:ext cx="2228400" cy="0"/>
          </a:xfrm>
          <a:prstGeom prst="rect">
            <a:avLst/>
          </a:prstGeom>
          <a:noFill/>
          <a:ln w="6350">
            <a:solidFill>
              <a:srgbClr val="304290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354D748-C367-4251-931E-E18F7CB68D6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70744" y="2761753"/>
            <a:ext cx="2361600" cy="30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A321D39C-9539-4586-A1D6-31CE6BC180C7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601666" y="2885764"/>
            <a:ext cx="2104390" cy="98885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Lorem ipsum dolor sit amet, consectetur.</a:t>
            </a:r>
          </a:p>
        </p:txBody>
      </p:sp>
      <p:sp>
        <p:nvSpPr>
          <p:cNvPr id="43" name="Text Placeholder 208">
            <a:extLst>
              <a:ext uri="{FF2B5EF4-FFF2-40B4-BE49-F238E27FC236}">
                <a16:creationId xmlns:a16="http://schemas.microsoft.com/office/drawing/2014/main" id="{119777EE-5B9D-4BC7-B2E3-551A8081F8A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521421" y="5567746"/>
            <a:ext cx="424800" cy="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4" name="Text Placeholder 208">
            <a:extLst>
              <a:ext uri="{FF2B5EF4-FFF2-40B4-BE49-F238E27FC236}">
                <a16:creationId xmlns:a16="http://schemas.microsoft.com/office/drawing/2014/main" id="{7DBAED53-150E-465D-B445-4462C02E895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717821" y="5565946"/>
            <a:ext cx="2228400" cy="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09112574-C16D-49A8-9616-33BDBF34C7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1401" y="2424385"/>
            <a:ext cx="584046" cy="5840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39B9DF5-6B48-4743-AC91-F2692BF2398E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362175" y="2424385"/>
            <a:ext cx="584046" cy="58404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253FACC-7FF8-4423-98FB-7AF106F3F6C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308254" y="2424385"/>
            <a:ext cx="584046" cy="584046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FAD57E3-F959-4CF5-9F5D-5BB1F38FAEE2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1236479" y="2424385"/>
            <a:ext cx="584046" cy="584046"/>
          </a:xfrm>
          <a:prstGeom prst="rect">
            <a:avLst/>
          </a:prstGeom>
          <a:solidFill>
            <a:srgbClr val="304290"/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D31C3799-DBC0-46E4-A33F-61D9819E60D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80174" y="4128626"/>
            <a:ext cx="2104390" cy="1329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solidFill>
                  <a:schemeClr val="tx2"/>
                </a:solidFill>
                <a:latin typeface="+mn-lt"/>
                <a:ea typeface="ＭＳ Ｐゴシック" pitchFamily="1" charset="-128"/>
                <a:cs typeface="Segoe UI Semibold" panose="020B0702040204020203" pitchFamily="34" charset="0"/>
              </a:defRPr>
            </a:lvl1pPr>
          </a:lstStyle>
          <a:p>
            <a:pPr eaLnBrk="0" fontAlgn="auto" hangingPunct="0">
              <a:spcBef>
                <a:spcPts val="600"/>
              </a:spcBef>
              <a:spcAft>
                <a:spcPts val="0"/>
              </a:spcAft>
              <a:buSzPct val="80000"/>
              <a:defRPr/>
            </a:pPr>
            <a:r>
              <a:rPr lang="es-ES" sz="1200" noProof="0">
                <a:solidFill>
                  <a:schemeClr val="tx2"/>
                </a:solidFill>
                <a:latin typeface="+mj-lt"/>
                <a:ea typeface="ＭＳ Ｐゴシック" pitchFamily="1" charset="-128"/>
                <a:cs typeface="Segoe UI Semibold" panose="020B0702040204020203" pitchFamily="34" charset="0"/>
              </a:rPr>
              <a:t>Lorem ipsum dolor sit amet, consectetur adipiscing elit, sed do eiusmod tempor incididunt. Laboris nisi ut aliquip ex ea commodo consequat.</a:t>
            </a:r>
            <a:endParaRPr lang="es-ES" sz="1200" baseline="0" noProof="0">
              <a:solidFill>
                <a:schemeClr val="tx2"/>
              </a:solidFill>
              <a:latin typeface="Segoe UI Semibold" panose="020B0702040204020203" pitchFamily="34" charset="0"/>
              <a:ea typeface="ＭＳ Ｐゴシック" pitchFamily="1" charset="-128"/>
              <a:cs typeface="Segoe UI Semibold" panose="020B0702040204020203" pitchFamily="34" charset="0"/>
            </a:endParaRP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C0CAFD63-5C4C-4D63-BC56-7433972BC88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3599349" y="4128626"/>
            <a:ext cx="2104390" cy="1329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solidFill>
                  <a:schemeClr val="tx2"/>
                </a:solidFill>
                <a:latin typeface="+mn-lt"/>
                <a:ea typeface="ＭＳ Ｐゴシック" pitchFamily="1" charset="-128"/>
                <a:cs typeface="Segoe UI Semibold" panose="020B0702040204020203" pitchFamily="34" charset="0"/>
              </a:defRPr>
            </a:lvl1pPr>
          </a:lstStyle>
          <a:p>
            <a:pPr eaLnBrk="0" fontAlgn="auto" hangingPunct="0">
              <a:spcBef>
                <a:spcPts val="600"/>
              </a:spcBef>
              <a:spcAft>
                <a:spcPts val="0"/>
              </a:spcAft>
              <a:buSzPct val="80000"/>
              <a:defRPr/>
            </a:pPr>
            <a:r>
              <a:rPr lang="es-ES" sz="1200" noProof="0">
                <a:solidFill>
                  <a:schemeClr val="tx2"/>
                </a:solidFill>
                <a:latin typeface="+mj-lt"/>
                <a:ea typeface="ＭＳ Ｐゴシック" pitchFamily="1" charset="-128"/>
                <a:cs typeface="Segoe UI Semibold" panose="020B0702040204020203" pitchFamily="34" charset="0"/>
              </a:rPr>
              <a:t>Lorem ipsum dolor sit amet, consectetur adipiscing elit, sed do eiusmod tempor incididunt. Laboris nisi ut aliquip ex ea commodo consequat.</a:t>
            </a:r>
            <a:endParaRPr lang="es-ES" sz="1200" baseline="0" noProof="0">
              <a:solidFill>
                <a:schemeClr val="tx2"/>
              </a:solidFill>
              <a:latin typeface="Segoe UI Semibold" panose="020B0702040204020203" pitchFamily="34" charset="0"/>
              <a:ea typeface="ＭＳ Ｐゴシック" pitchFamily="1" charset="-128"/>
              <a:cs typeface="Segoe UI Semibold" panose="020B0702040204020203" pitchFamily="34" charset="0"/>
            </a:endParaRP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7A172BF0-2821-43BD-A5B6-889D34772D9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547745" y="4128626"/>
            <a:ext cx="2104390" cy="1329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solidFill>
                  <a:schemeClr val="tx2"/>
                </a:solidFill>
                <a:latin typeface="+mn-lt"/>
                <a:ea typeface="ＭＳ Ｐゴシック" pitchFamily="1" charset="-128"/>
                <a:cs typeface="Segoe UI Semibold" panose="020B0702040204020203" pitchFamily="34" charset="0"/>
              </a:defRPr>
            </a:lvl1pPr>
          </a:lstStyle>
          <a:p>
            <a:pPr eaLnBrk="0" fontAlgn="auto" hangingPunct="0">
              <a:spcBef>
                <a:spcPts val="600"/>
              </a:spcBef>
              <a:spcAft>
                <a:spcPts val="0"/>
              </a:spcAft>
              <a:buSzPct val="80000"/>
              <a:defRPr/>
            </a:pPr>
            <a:r>
              <a:rPr lang="es-ES" sz="1200" noProof="0">
                <a:solidFill>
                  <a:schemeClr val="tx2"/>
                </a:solidFill>
                <a:latin typeface="+mj-lt"/>
                <a:ea typeface="ＭＳ Ｐゴシック" pitchFamily="1" charset="-128"/>
                <a:cs typeface="Segoe UI Semibold" panose="020B0702040204020203" pitchFamily="34" charset="0"/>
              </a:rPr>
              <a:t>Lorem ipsum dolor sit amet, consectetur adipiscing elit, sed do eiusmod tempor incididunt. Laboris nisi ut aliquip ex ea commodo consequat.</a:t>
            </a:r>
            <a:endParaRPr lang="es-ES" sz="1200" baseline="0" noProof="0">
              <a:solidFill>
                <a:schemeClr val="tx2"/>
              </a:solidFill>
              <a:latin typeface="Segoe UI Semibold" panose="020B0702040204020203" pitchFamily="34" charset="0"/>
              <a:ea typeface="ＭＳ Ｐゴシック" pitchFamily="1" charset="-128"/>
              <a:cs typeface="Segoe UI Semibold" panose="020B0702040204020203" pitchFamily="34" charset="0"/>
            </a:endParaRP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6F2C6E91-406A-4E5F-A216-BDDC30FE758B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9475970" y="4128626"/>
            <a:ext cx="2104390" cy="1329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solidFill>
                  <a:schemeClr val="tx2"/>
                </a:solidFill>
                <a:latin typeface="+mn-lt"/>
                <a:ea typeface="ＭＳ Ｐゴシック" pitchFamily="1" charset="-128"/>
                <a:cs typeface="Segoe UI Semibold" panose="020B0702040204020203" pitchFamily="34" charset="0"/>
              </a:defRPr>
            </a:lvl1pPr>
          </a:lstStyle>
          <a:p>
            <a:pPr eaLnBrk="0" fontAlgn="auto" hangingPunct="0">
              <a:spcBef>
                <a:spcPts val="600"/>
              </a:spcBef>
              <a:spcAft>
                <a:spcPts val="0"/>
              </a:spcAft>
              <a:buSzPct val="80000"/>
              <a:defRPr/>
            </a:pPr>
            <a:r>
              <a:rPr lang="es-ES" sz="1200" noProof="0">
                <a:solidFill>
                  <a:schemeClr val="tx2"/>
                </a:solidFill>
                <a:latin typeface="+mj-lt"/>
                <a:ea typeface="ＭＳ Ｐゴシック" pitchFamily="1" charset="-128"/>
                <a:cs typeface="Segoe UI Semibold" panose="020B0702040204020203" pitchFamily="34" charset="0"/>
              </a:rPr>
              <a:t>Lorem ipsum dolor sit amet, consectetur adipiscing elit, sed do eiusmod tempor incididunt. Laboris nisi ut aliquip ex ea commodo consequat.</a:t>
            </a:r>
            <a:endParaRPr lang="es-ES" sz="1200" baseline="0" noProof="0">
              <a:solidFill>
                <a:schemeClr val="tx2"/>
              </a:solidFill>
              <a:latin typeface="Segoe UI Semibold" panose="020B0702040204020203" pitchFamily="34" charset="0"/>
              <a:ea typeface="ＭＳ Ｐゴシック" pitchFamily="1" charset="-128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0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Resumen ejecutivo KPI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4E9A887F-BF17-454F-92CC-B23D7BF7FCD5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0" y="1723238"/>
            <a:ext cx="12191997" cy="394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">
                <a:ln w="6350">
                  <a:noFill/>
                </a:ln>
                <a:solidFill>
                  <a:schemeClr val="accent1">
                    <a:lumMod val="50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cxnSp>
        <p:nvCxnSpPr>
          <p:cNvPr id="3" name="Straight Connector 38">
            <a:extLst>
              <a:ext uri="{FF2B5EF4-FFF2-40B4-BE49-F238E27FC236}">
                <a16:creationId xmlns:a16="http://schemas.microsoft.com/office/drawing/2014/main" id="{8FCBF013-0E40-4218-B574-ECA52DB4C085}"/>
              </a:ext>
            </a:extLst>
          </p:cNvPr>
          <p:cNvCxnSpPr>
            <a:cxnSpLocks/>
          </p:cNvCxnSpPr>
          <p:nvPr userDrawn="1"/>
        </p:nvCxnSpPr>
        <p:spPr>
          <a:xfrm>
            <a:off x="372429" y="902687"/>
            <a:ext cx="0" cy="60084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C04FC9A-9AFB-41EA-9A82-A223BADA8F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763919"/>
            <a:ext cx="11260617" cy="448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diapositiva con resumen ejecutivo y KPI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9C284AA-4E11-4D6B-82CF-BA58FC6C72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1277547"/>
            <a:ext cx="11251087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Ejemplo de subtítulo de diapositiva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D634C0-2DBF-4B95-8253-E3A9C59742E4}"/>
              </a:ext>
            </a:extLst>
          </p:cNvPr>
          <p:cNvSpPr/>
          <p:nvPr userDrawn="1"/>
        </p:nvSpPr>
        <p:spPr>
          <a:xfrm>
            <a:off x="6559716" y="6548620"/>
            <a:ext cx="3600" cy="18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EA7C7C2-920D-4B0F-82F6-1696216CA8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9480" y="6546819"/>
            <a:ext cx="2087563" cy="225608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s-ES" noProof="0"/>
              <a:t>Nº Y NOMBRE DE DEPARTAMENTO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BD2381-40BD-4B2F-BC80-8ECAA8FBC9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1011005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E51B0AD-C425-4BCF-9FBA-6705E6892F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00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D65323-BCFD-402B-A62C-FF387501182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5400000">
            <a:off x="1635052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16A7E4E-D450-4677-9CE3-E1F9B7563B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0147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2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66C13AD-66D0-4A24-88C2-360E19E24E6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 rot="5400000">
            <a:off x="2250431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2C3D372-A5AA-4195-AF9C-8F2AC29316D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78552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3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CC6E9A-49F0-4A5C-8EDD-E86706B9FFC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5400000">
            <a:off x="287014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34F125F-2DCC-499E-9EE6-8BA3622D250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40523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4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0280DE9-01B0-450A-B0ED-35533D3B055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5400000">
            <a:off x="3489853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2DB4494-C774-4D47-BC9B-316A6BCF678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024948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5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B6605B0-5984-437E-AAA9-7931C0F4814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 rot="5400000">
            <a:off x="4113900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B45F95F-DB02-4265-8492-CCCB6D358F6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48995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6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78E4231-04A4-46BF-B711-D1F22B81B7B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5400000">
            <a:off x="4729279" y="363907"/>
            <a:ext cx="124114" cy="1094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9499E6E-E886-47AC-8B9D-39041A598FD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264374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7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BB9414F-706C-44AA-857F-6A9FFE8A027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884086" y="282916"/>
            <a:ext cx="590701" cy="1857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70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CAPÍTULO 8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488567F-9A23-431D-B08C-452B9229267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39868" y="5408383"/>
            <a:ext cx="2164153" cy="74109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0EB41399-2F7B-4855-B751-C8F33FFDE9F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57113" y="5325147"/>
            <a:ext cx="2164153" cy="74060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>
              <a:defRPr lang="en-US" sz="100" dirty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37" name="Text Placeholder 208">
            <a:extLst>
              <a:ext uri="{FF2B5EF4-FFF2-40B4-BE49-F238E27FC236}">
                <a16:creationId xmlns:a16="http://schemas.microsoft.com/office/drawing/2014/main" id="{206DE84F-0D73-451B-AD56-375CE8D601B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61590" y="5420274"/>
            <a:ext cx="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F12C00C3-770C-49CB-9248-2EBECBEACD0B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57610" y="5422271"/>
            <a:ext cx="1784621" cy="304692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44EA96F0-474C-4E01-8EFF-EFE09C877750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7611" y="5628185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3120D4D8-6446-4BCC-ACE3-A33501BF7F6A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3577942" y="5408383"/>
            <a:ext cx="2164153" cy="74109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0711BE40-80FD-4B9C-9E9D-AAC95DF36506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3495187" y="5325147"/>
            <a:ext cx="2164153" cy="74060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>
              <a:defRPr lang="en-US" sz="100" dirty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64" name="Text Placeholder 208">
            <a:extLst>
              <a:ext uri="{FF2B5EF4-FFF2-40B4-BE49-F238E27FC236}">
                <a16:creationId xmlns:a16="http://schemas.microsoft.com/office/drawing/2014/main" id="{49BAC897-D712-4CAE-8FEF-A427A9A4EFE1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3699664" y="5420274"/>
            <a:ext cx="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388603EC-480D-46A9-BD9D-80CA5045A63A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3795684" y="5422271"/>
            <a:ext cx="1784629" cy="304692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703166CB-8BF7-4D66-9B84-6841A3339CCF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3795685" y="5628185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6814994E-5537-4739-828F-05E797E953C3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410958" y="5408383"/>
            <a:ext cx="2164153" cy="74109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D4E2019A-DB92-495E-96A3-4660BF2BF9F1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6328203" y="5325147"/>
            <a:ext cx="2164153" cy="74060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>
              <a:defRPr lang="en-US" sz="100" dirty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70" name="Text Placeholder 208">
            <a:extLst>
              <a:ext uri="{FF2B5EF4-FFF2-40B4-BE49-F238E27FC236}">
                <a16:creationId xmlns:a16="http://schemas.microsoft.com/office/drawing/2014/main" id="{6181E492-CCC9-4226-9FFF-2DCA4A2883BA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6532680" y="5420274"/>
            <a:ext cx="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E7FF828D-3CEC-43BA-882F-C561701846EB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6628700" y="5422271"/>
            <a:ext cx="1784623" cy="304692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77513F89-E153-4435-8FFC-753E82BC8B8C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628701" y="5628185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1AE9905F-CFED-438B-B021-2F3EF9F5BB0B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9248217" y="5408383"/>
            <a:ext cx="2164153" cy="74109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3126BBF4-D41C-47FF-88B3-C34064D30D0A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9165462" y="5325147"/>
            <a:ext cx="2164153" cy="74060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/>
          <a:lstStyle>
            <a:lvl1pPr>
              <a:defRPr lang="en-US" sz="100" dirty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noProof="0"/>
              <a:t>.</a:t>
            </a:r>
          </a:p>
        </p:txBody>
      </p:sp>
      <p:sp>
        <p:nvSpPr>
          <p:cNvPr id="76" name="Text Placeholder 208">
            <a:extLst>
              <a:ext uri="{FF2B5EF4-FFF2-40B4-BE49-F238E27FC236}">
                <a16:creationId xmlns:a16="http://schemas.microsoft.com/office/drawing/2014/main" id="{8221A937-5901-46FA-A61A-01E3B9FB98E7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9369939" y="5420274"/>
            <a:ext cx="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EE2A744A-C4CC-4587-AA90-4237DD71D898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9465959" y="5422271"/>
            <a:ext cx="1784623" cy="304692"/>
          </a:xfrm>
          <a:prstGeom prst="rect">
            <a:avLst/>
          </a:prstGeom>
        </p:spPr>
        <p:txBody>
          <a:bodyPr rIns="0"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s-ES" noProof="0"/>
              <a:t>XXXX</a:t>
            </a:r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022A91CF-EE88-4A44-A74D-088460C2B4B9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9465960" y="5628185"/>
            <a:ext cx="1784629" cy="346182"/>
          </a:xfrm>
          <a:prstGeom prst="rect">
            <a:avLst/>
          </a:prstGeom>
        </p:spPr>
        <p:txBody>
          <a:bodyPr r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" noProof="0"/>
              <a:t>Información sobre los datos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145BB719-7127-4FA7-8B51-84FE5D7938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113" y="1975559"/>
            <a:ext cx="2825227" cy="405102"/>
          </a:xfrm>
          <a:prstGeom prst="homePlate">
            <a:avLst>
              <a:gd name="adj" fmla="val 3803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504000" tIns="36000" rIns="108000" bIns="36000" anchor="ctr">
            <a:spAutoFit/>
          </a:bodyPr>
          <a:lstStyle>
            <a:lvl1pPr marL="0" indent="0">
              <a:buNone/>
              <a:defRPr sz="1200" spc="3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s-ES" noProof="0"/>
              <a:t>LOREM IPSUM DOLOR SIT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25657CCA-6CDF-4052-8A07-E4E7BD023E71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3962405" y="1829097"/>
            <a:ext cx="7365354" cy="611650"/>
          </a:xfrm>
          <a:prstGeom prst="rect">
            <a:avLst/>
          </a:prstGeom>
        </p:spPr>
        <p:txBody>
          <a:bodyPr lIns="108000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lvl="0"/>
            <a:endParaRPr lang="es-ES" noProof="0"/>
          </a:p>
          <a:p>
            <a:pPr lvl="0"/>
            <a:endParaRPr lang="es-ES" noProof="0"/>
          </a:p>
        </p:txBody>
      </p:sp>
      <p:sp>
        <p:nvSpPr>
          <p:cNvPr id="92" name="Text Placeholder 208">
            <a:extLst>
              <a:ext uri="{FF2B5EF4-FFF2-40B4-BE49-F238E27FC236}">
                <a16:creationId xmlns:a16="http://schemas.microsoft.com/office/drawing/2014/main" id="{3796A8A0-BC44-41B7-BA6C-D00CF687849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57113" y="2567429"/>
            <a:ext cx="10692000" cy="0"/>
          </a:xfrm>
          <a:prstGeom prst="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DD9EDEF2-93C3-4E8B-AE32-B2394113CB3E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657113" y="2763558"/>
            <a:ext cx="2825227" cy="405102"/>
          </a:xfrm>
          <a:prstGeom prst="homePlate">
            <a:avLst>
              <a:gd name="adj" fmla="val 3803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504000" tIns="36000" rIns="108000" bIns="36000" anchor="ctr">
            <a:spAutoFit/>
          </a:bodyPr>
          <a:lstStyle>
            <a:lvl1pPr marL="0" indent="0">
              <a:buNone/>
              <a:defRPr sz="1200" spc="3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s-ES" noProof="0"/>
              <a:t>LOREM IPSUM DOLOR SIT</a:t>
            </a:r>
          </a:p>
        </p:txBody>
      </p:sp>
      <p:sp>
        <p:nvSpPr>
          <p:cNvPr id="96" name="Text Placeholder 208">
            <a:extLst>
              <a:ext uri="{FF2B5EF4-FFF2-40B4-BE49-F238E27FC236}">
                <a16:creationId xmlns:a16="http://schemas.microsoft.com/office/drawing/2014/main" id="{7719C068-ACB6-4A19-824F-6BC644C75712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57113" y="3432443"/>
            <a:ext cx="10692000" cy="0"/>
          </a:xfrm>
          <a:prstGeom prst="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C3F1F02D-B9C1-45A6-AC87-9C188E9EDCC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57113" y="3626779"/>
            <a:ext cx="2825227" cy="405102"/>
          </a:xfrm>
          <a:prstGeom prst="homePlate">
            <a:avLst>
              <a:gd name="adj" fmla="val 3803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504000" tIns="36000" rIns="108000" bIns="36000" anchor="ctr">
            <a:spAutoFit/>
          </a:bodyPr>
          <a:lstStyle>
            <a:lvl1pPr marL="0" indent="0">
              <a:buNone/>
              <a:defRPr sz="1200" spc="3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s-ES" noProof="0"/>
              <a:t>LOREM IPSUM DOLOR SIT</a:t>
            </a:r>
          </a:p>
        </p:txBody>
      </p:sp>
      <p:sp>
        <p:nvSpPr>
          <p:cNvPr id="101" name="Text Placeholder 208">
            <a:extLst>
              <a:ext uri="{FF2B5EF4-FFF2-40B4-BE49-F238E27FC236}">
                <a16:creationId xmlns:a16="http://schemas.microsoft.com/office/drawing/2014/main" id="{5989951D-9F4B-4EAF-BF88-F26DDF70D198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57113" y="4297807"/>
            <a:ext cx="10692000" cy="0"/>
          </a:xfrm>
          <a:prstGeom prst="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s-ES" noProof="0"/>
              <a:t>.</a:t>
            </a: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25D1B00E-09B8-4E39-A363-83CE51F2E235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57113" y="4496275"/>
            <a:ext cx="2825227" cy="405102"/>
          </a:xfrm>
          <a:prstGeom prst="homePlate">
            <a:avLst>
              <a:gd name="adj" fmla="val 3803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504000" tIns="36000" rIns="108000" bIns="36000" anchor="ctr">
            <a:spAutoFit/>
          </a:bodyPr>
          <a:lstStyle>
            <a:lvl1pPr marL="0" indent="0">
              <a:buNone/>
              <a:defRPr sz="1200" spc="3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s-ES" noProof="0"/>
              <a:t>LOREM IPSUM DOLOR SIT</a:t>
            </a: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C20469A1-0529-4ED4-BA72-B71AAA0425C0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3962405" y="2694111"/>
            <a:ext cx="7365354" cy="611650"/>
          </a:xfrm>
          <a:prstGeom prst="rect">
            <a:avLst/>
          </a:prstGeom>
        </p:spPr>
        <p:txBody>
          <a:bodyPr lIns="108000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lvl="0"/>
            <a:endParaRPr lang="es-ES" noProof="0"/>
          </a:p>
          <a:p>
            <a:pPr lvl="0"/>
            <a:endParaRPr lang="es-ES" noProof="0"/>
          </a:p>
        </p:txBody>
      </p:sp>
      <p:sp>
        <p:nvSpPr>
          <p:cNvPr id="122" name="Text Placeholder 7">
            <a:extLst>
              <a:ext uri="{FF2B5EF4-FFF2-40B4-BE49-F238E27FC236}">
                <a16:creationId xmlns:a16="http://schemas.microsoft.com/office/drawing/2014/main" id="{A57E2429-6656-4F4B-A9D4-77B19B9ACE7C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3962405" y="3559125"/>
            <a:ext cx="7365354" cy="612000"/>
          </a:xfrm>
          <a:prstGeom prst="rect">
            <a:avLst/>
          </a:prstGeom>
        </p:spPr>
        <p:txBody>
          <a:bodyPr lIns="108000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lvl="0"/>
            <a:endParaRPr lang="es-ES" noProof="0"/>
          </a:p>
          <a:p>
            <a:pPr lvl="0"/>
            <a:endParaRPr lang="es-ES" noProof="0"/>
          </a:p>
        </p:txBody>
      </p:sp>
      <p:sp>
        <p:nvSpPr>
          <p:cNvPr id="123" name="Text Placeholder 7">
            <a:extLst>
              <a:ext uri="{FF2B5EF4-FFF2-40B4-BE49-F238E27FC236}">
                <a16:creationId xmlns:a16="http://schemas.microsoft.com/office/drawing/2014/main" id="{8AAD7261-8DF5-4433-819A-4FD2085A8EC9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3962405" y="4424490"/>
            <a:ext cx="7365354" cy="611650"/>
          </a:xfrm>
          <a:prstGeom prst="rect">
            <a:avLst/>
          </a:prstGeom>
        </p:spPr>
        <p:txBody>
          <a:bodyPr lIns="108000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es-ES" noProof="0"/>
              <a:t>Lorem ipsum dolor sit amet, consectetur adipiscing elit, sed do eiusmod tempor incididunt ut labore et dolore magna aliqua.</a:t>
            </a:r>
          </a:p>
          <a:p>
            <a:pPr lvl="0"/>
            <a:endParaRPr lang="es-ES" noProof="0"/>
          </a:p>
          <a:p>
            <a:pPr lvl="0"/>
            <a:endParaRPr lang="es-ES" noProof="0"/>
          </a:p>
        </p:txBody>
      </p:sp>
      <p:sp>
        <p:nvSpPr>
          <p:cNvPr id="125" name="Text Placeholder 208">
            <a:extLst>
              <a:ext uri="{FF2B5EF4-FFF2-40B4-BE49-F238E27FC236}">
                <a16:creationId xmlns:a16="http://schemas.microsoft.com/office/drawing/2014/main" id="{8D991150-5E51-43E6-999B-10FC8FAB9BA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1941" y="1722185"/>
            <a:ext cx="0" cy="394920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/>
            </a:lvl1pPr>
          </a:lstStyle>
          <a:p>
            <a:pPr lvl="0"/>
            <a:r>
              <a:rPr lang="es-E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83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59538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p. </a:t>
            </a:r>
            <a:fld id="{C55AD5FC-D658-4668-AADB-0A3BDC5470A2}" type="slidenum">
              <a:rPr lang="es-ES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l"/>
              <a:t>‹Nº›</a:t>
            </a:fld>
            <a:endParaRPr lang="es-ES" sz="9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28945E1-0AA6-410D-8246-78A31A3545DC}"/>
              </a:ext>
            </a:extLst>
          </p:cNvPr>
          <p:cNvSpPr txBox="1">
            <a:spLocks/>
          </p:cNvSpPr>
          <p:nvPr userDrawn="1"/>
        </p:nvSpPr>
        <p:spPr>
          <a:xfrm>
            <a:off x="544077" y="6498930"/>
            <a:ext cx="3679539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© CaixaBank, S.A. Barcelona, 2020. Documento confidencial de uso exclusivamente interno.</a:t>
            </a:r>
          </a:p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Se prohíbe su reproducción y comunicación o acceso a terceros no autorizados.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992BBF-ACC6-4C25-96ED-0CB7933767C0}"/>
              </a:ext>
            </a:extLst>
          </p:cNvPr>
          <p:cNvSpPr txBox="1">
            <a:spLocks/>
          </p:cNvSpPr>
          <p:nvPr userDrawn="1"/>
        </p:nvSpPr>
        <p:spPr>
          <a:xfrm>
            <a:off x="8904210" y="6610157"/>
            <a:ext cx="2646661" cy="1211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>
                <a:solidFill>
                  <a:schemeClr val="tx2"/>
                </a:solidFill>
              </a:rPr>
              <a:t>Calidad, confianza y compromiso social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ln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65F566F-F7E8-49CA-983F-D0ACAE3D9564}"/>
              </a:ext>
            </a:extLst>
          </p:cNvPr>
          <p:cNvSpPr txBox="1">
            <a:spLocks/>
          </p:cNvSpPr>
          <p:nvPr userDrawn="1"/>
        </p:nvSpPr>
        <p:spPr>
          <a:xfrm>
            <a:off x="4394027" y="6499643"/>
            <a:ext cx="1759158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Aviso legal</a:t>
            </a:r>
          </a:p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Ejemplo de texto corrido de aviso legal.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C3E3C-0581-422C-9285-65B7AEBDC195}"/>
              </a:ext>
            </a:extLst>
          </p:cNvPr>
          <p:cNvCxnSpPr/>
          <p:nvPr userDrawn="1"/>
        </p:nvCxnSpPr>
        <p:spPr>
          <a:xfrm>
            <a:off x="4313002" y="6548620"/>
            <a:ext cx="0" cy="1876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826CA3-DA89-4371-8D72-13617E61C8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81417" y="243239"/>
            <a:ext cx="1181247" cy="363152"/>
            <a:chOff x="9155781" y="222444"/>
            <a:chExt cx="1266456" cy="389350"/>
          </a:xfrm>
        </p:grpSpPr>
        <p:pic>
          <p:nvPicPr>
            <p:cNvPr id="31" name="Picture 2" descr="Resultado de imagen de facilities management caixabank">
              <a:extLst>
                <a:ext uri="{FF2B5EF4-FFF2-40B4-BE49-F238E27FC236}">
                  <a16:creationId xmlns:a16="http://schemas.microsoft.com/office/drawing/2014/main" id="{B6E5A5BC-F7E5-4C97-8128-F837BBEEBF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493624" y="222444"/>
              <a:ext cx="928613" cy="38935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3C99108-6E25-4BC3-94C2-6D78E19A0F60}"/>
                </a:ext>
              </a:extLst>
            </p:cNvPr>
            <p:cNvGrpSpPr/>
            <p:nvPr/>
          </p:nvGrpSpPr>
          <p:grpSpPr>
            <a:xfrm>
              <a:off x="9155781" y="254930"/>
              <a:ext cx="306189" cy="249104"/>
              <a:chOff x="9155781" y="254930"/>
              <a:chExt cx="306189" cy="249104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1DF4B11-E274-4CEC-802B-226E09551F89}"/>
                  </a:ext>
                </a:extLst>
              </p:cNvPr>
              <p:cNvSpPr/>
              <p:nvPr/>
            </p:nvSpPr>
            <p:spPr>
              <a:xfrm>
                <a:off x="9207297" y="378444"/>
                <a:ext cx="41517" cy="36328"/>
              </a:xfrm>
              <a:custGeom>
                <a:avLst/>
                <a:gdLst>
                  <a:gd name="connsiteX0" fmla="*/ 57039 w 72571"/>
                  <a:gd name="connsiteY0" fmla="*/ 12830 h 63499"/>
                  <a:gd name="connsiteX1" fmla="*/ 65204 w 72571"/>
                  <a:gd name="connsiteY1" fmla="*/ 25530 h 63499"/>
                  <a:gd name="connsiteX2" fmla="*/ 67018 w 72571"/>
                  <a:gd name="connsiteY2" fmla="*/ 39137 h 63499"/>
                  <a:gd name="connsiteX3" fmla="*/ 57039 w 72571"/>
                  <a:gd name="connsiteY3" fmla="*/ 53651 h 63499"/>
                  <a:gd name="connsiteX4" fmla="*/ 13496 w 72571"/>
                  <a:gd name="connsiteY4" fmla="*/ 52744 h 63499"/>
                  <a:gd name="connsiteX5" fmla="*/ 7146 w 72571"/>
                  <a:gd name="connsiteY5" fmla="*/ 29158 h 63499"/>
                  <a:gd name="connsiteX6" fmla="*/ 11682 w 72571"/>
                  <a:gd name="connsiteY6" fmla="*/ 16458 h 63499"/>
                  <a:gd name="connsiteX7" fmla="*/ 19846 w 72571"/>
                  <a:gd name="connsiteY7" fmla="*/ 11015 h 63499"/>
                  <a:gd name="connsiteX8" fmla="*/ 40711 w 72571"/>
                  <a:gd name="connsiteY8" fmla="*/ 6480 h 63499"/>
                  <a:gd name="connsiteX9" fmla="*/ 57039 w 72571"/>
                  <a:gd name="connsiteY9" fmla="*/ 1283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571" h="63499">
                    <a:moveTo>
                      <a:pt x="57039" y="12830"/>
                    </a:moveTo>
                    <a:cubicBezTo>
                      <a:pt x="61575" y="15551"/>
                      <a:pt x="61575" y="21901"/>
                      <a:pt x="65204" y="25530"/>
                    </a:cubicBezTo>
                    <a:lnTo>
                      <a:pt x="67018" y="39137"/>
                    </a:lnTo>
                    <a:lnTo>
                      <a:pt x="57039" y="53651"/>
                    </a:lnTo>
                    <a:cubicBezTo>
                      <a:pt x="44339" y="60001"/>
                      <a:pt x="25289" y="62722"/>
                      <a:pt x="13496" y="52744"/>
                    </a:cubicBezTo>
                    <a:cubicBezTo>
                      <a:pt x="7146" y="46394"/>
                      <a:pt x="5332" y="38230"/>
                      <a:pt x="7146" y="29158"/>
                    </a:cubicBezTo>
                    <a:lnTo>
                      <a:pt x="11682" y="16458"/>
                    </a:lnTo>
                    <a:cubicBezTo>
                      <a:pt x="14404" y="14644"/>
                      <a:pt x="18032" y="13737"/>
                      <a:pt x="19846" y="11015"/>
                    </a:cubicBezTo>
                    <a:cubicBezTo>
                      <a:pt x="26196" y="7387"/>
                      <a:pt x="34361" y="8294"/>
                      <a:pt x="40711" y="6480"/>
                    </a:cubicBezTo>
                    <a:cubicBezTo>
                      <a:pt x="46154" y="8294"/>
                      <a:pt x="54318" y="5572"/>
                      <a:pt x="57039" y="12830"/>
                    </a:cubicBezTo>
                  </a:path>
                </a:pathLst>
              </a:custGeom>
              <a:solidFill>
                <a:srgbClr val="FFCC00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F8C251D-E7F7-4B4E-A37F-DC224F1FBACC}"/>
                  </a:ext>
                </a:extLst>
              </p:cNvPr>
              <p:cNvSpPr/>
              <p:nvPr/>
            </p:nvSpPr>
            <p:spPr>
              <a:xfrm>
                <a:off x="9182769" y="428195"/>
                <a:ext cx="57086" cy="72655"/>
              </a:xfrm>
              <a:custGeom>
                <a:avLst/>
                <a:gdLst>
                  <a:gd name="connsiteX0" fmla="*/ 67258 w 99785"/>
                  <a:gd name="connsiteY0" fmla="*/ 6602 h 126999"/>
                  <a:gd name="connsiteX1" fmla="*/ 78144 w 99785"/>
                  <a:gd name="connsiteY1" fmla="*/ 8417 h 126999"/>
                  <a:gd name="connsiteX2" fmla="*/ 88122 w 99785"/>
                  <a:gd name="connsiteY2" fmla="*/ 18395 h 126999"/>
                  <a:gd name="connsiteX3" fmla="*/ 97194 w 99785"/>
                  <a:gd name="connsiteY3" fmla="*/ 44702 h 126999"/>
                  <a:gd name="connsiteX4" fmla="*/ 98101 w 99785"/>
                  <a:gd name="connsiteY4" fmla="*/ 58310 h 126999"/>
                  <a:gd name="connsiteX5" fmla="*/ 99915 w 99785"/>
                  <a:gd name="connsiteY5" fmla="*/ 59217 h 126999"/>
                  <a:gd name="connsiteX6" fmla="*/ 97194 w 99785"/>
                  <a:gd name="connsiteY6" fmla="*/ 74638 h 126999"/>
                  <a:gd name="connsiteX7" fmla="*/ 89030 w 99785"/>
                  <a:gd name="connsiteY7" fmla="*/ 100038 h 126999"/>
                  <a:gd name="connsiteX8" fmla="*/ 80865 w 99785"/>
                  <a:gd name="connsiteY8" fmla="*/ 106388 h 126999"/>
                  <a:gd name="connsiteX9" fmla="*/ 64537 w 99785"/>
                  <a:gd name="connsiteY9" fmla="*/ 118181 h 126999"/>
                  <a:gd name="connsiteX10" fmla="*/ 44580 w 99785"/>
                  <a:gd name="connsiteY10" fmla="*/ 119995 h 126999"/>
                  <a:gd name="connsiteX11" fmla="*/ 32787 w 99785"/>
                  <a:gd name="connsiteY11" fmla="*/ 115460 h 126999"/>
                  <a:gd name="connsiteX12" fmla="*/ 14644 w 99785"/>
                  <a:gd name="connsiteY12" fmla="*/ 102760 h 126999"/>
                  <a:gd name="connsiteX13" fmla="*/ 7387 w 99785"/>
                  <a:gd name="connsiteY13" fmla="*/ 90060 h 126999"/>
                  <a:gd name="connsiteX14" fmla="*/ 7387 w 99785"/>
                  <a:gd name="connsiteY14" fmla="*/ 71010 h 126999"/>
                  <a:gd name="connsiteX15" fmla="*/ 6480 w 99785"/>
                  <a:gd name="connsiteY15" fmla="*/ 60124 h 126999"/>
                  <a:gd name="connsiteX16" fmla="*/ 11015 w 99785"/>
                  <a:gd name="connsiteY16" fmla="*/ 41074 h 126999"/>
                  <a:gd name="connsiteX17" fmla="*/ 22808 w 99785"/>
                  <a:gd name="connsiteY17" fmla="*/ 25652 h 126999"/>
                  <a:gd name="connsiteX18" fmla="*/ 46394 w 99785"/>
                  <a:gd name="connsiteY18" fmla="*/ 8417 h 126999"/>
                  <a:gd name="connsiteX19" fmla="*/ 55465 w 99785"/>
                  <a:gd name="connsiteY19" fmla="*/ 6602 h 126999"/>
                  <a:gd name="connsiteX20" fmla="*/ 67258 w 99785"/>
                  <a:gd name="connsiteY20" fmla="*/ 6602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9785" h="126999">
                    <a:moveTo>
                      <a:pt x="67258" y="6602"/>
                    </a:moveTo>
                    <a:cubicBezTo>
                      <a:pt x="70887" y="6602"/>
                      <a:pt x="74515" y="9324"/>
                      <a:pt x="78144" y="8417"/>
                    </a:cubicBezTo>
                    <a:cubicBezTo>
                      <a:pt x="83587" y="10231"/>
                      <a:pt x="82680" y="16581"/>
                      <a:pt x="88122" y="18395"/>
                    </a:cubicBezTo>
                    <a:cubicBezTo>
                      <a:pt x="92658" y="26560"/>
                      <a:pt x="95380" y="35631"/>
                      <a:pt x="97194" y="44702"/>
                    </a:cubicBezTo>
                    <a:cubicBezTo>
                      <a:pt x="95380" y="50145"/>
                      <a:pt x="99915" y="52867"/>
                      <a:pt x="98101" y="58310"/>
                    </a:cubicBezTo>
                    <a:lnTo>
                      <a:pt x="99915" y="59217"/>
                    </a:lnTo>
                    <a:cubicBezTo>
                      <a:pt x="99915" y="64660"/>
                      <a:pt x="99008" y="70102"/>
                      <a:pt x="97194" y="74638"/>
                    </a:cubicBezTo>
                    <a:cubicBezTo>
                      <a:pt x="98101" y="83710"/>
                      <a:pt x="93565" y="91874"/>
                      <a:pt x="89030" y="100038"/>
                    </a:cubicBezTo>
                    <a:cubicBezTo>
                      <a:pt x="86308" y="101852"/>
                      <a:pt x="84494" y="107295"/>
                      <a:pt x="80865" y="106388"/>
                    </a:cubicBezTo>
                    <a:cubicBezTo>
                      <a:pt x="73608" y="108202"/>
                      <a:pt x="72701" y="119088"/>
                      <a:pt x="64537" y="118181"/>
                    </a:cubicBezTo>
                    <a:cubicBezTo>
                      <a:pt x="59094" y="122717"/>
                      <a:pt x="51837" y="119995"/>
                      <a:pt x="44580" y="119995"/>
                    </a:cubicBezTo>
                    <a:cubicBezTo>
                      <a:pt x="40951" y="118181"/>
                      <a:pt x="35508" y="118181"/>
                      <a:pt x="32787" y="115460"/>
                    </a:cubicBezTo>
                    <a:cubicBezTo>
                      <a:pt x="26437" y="112738"/>
                      <a:pt x="20087" y="108202"/>
                      <a:pt x="14644" y="102760"/>
                    </a:cubicBezTo>
                    <a:cubicBezTo>
                      <a:pt x="12830" y="97317"/>
                      <a:pt x="7387" y="95502"/>
                      <a:pt x="7387" y="90060"/>
                    </a:cubicBezTo>
                    <a:cubicBezTo>
                      <a:pt x="9201" y="83710"/>
                      <a:pt x="5572" y="77360"/>
                      <a:pt x="7387" y="71010"/>
                    </a:cubicBezTo>
                    <a:lnTo>
                      <a:pt x="6480" y="60124"/>
                    </a:lnTo>
                    <a:lnTo>
                      <a:pt x="11015" y="41074"/>
                    </a:lnTo>
                    <a:cubicBezTo>
                      <a:pt x="18272" y="37445"/>
                      <a:pt x="16458" y="28374"/>
                      <a:pt x="22808" y="25652"/>
                    </a:cubicBezTo>
                    <a:cubicBezTo>
                      <a:pt x="27344" y="15674"/>
                      <a:pt x="38230" y="12952"/>
                      <a:pt x="46394" y="8417"/>
                    </a:cubicBezTo>
                    <a:cubicBezTo>
                      <a:pt x="49115" y="7510"/>
                      <a:pt x="53651" y="9324"/>
                      <a:pt x="55465" y="6602"/>
                    </a:cubicBezTo>
                    <a:cubicBezTo>
                      <a:pt x="59094" y="5695"/>
                      <a:pt x="62722" y="10231"/>
                      <a:pt x="67258" y="6602"/>
                    </a:cubicBezTo>
                  </a:path>
                </a:pathLst>
              </a:custGeom>
              <a:solidFill>
                <a:srgbClr val="E30613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8A3F12D-5342-4BFE-B32A-A4670AA844D8}"/>
                  </a:ext>
                </a:extLst>
              </p:cNvPr>
              <p:cNvSpPr/>
              <p:nvPr/>
            </p:nvSpPr>
            <p:spPr>
              <a:xfrm>
                <a:off x="9155781" y="254930"/>
                <a:ext cx="306189" cy="249104"/>
              </a:xfrm>
              <a:custGeom>
                <a:avLst/>
                <a:gdLst>
                  <a:gd name="connsiteX0" fmla="*/ 475472 w 535214"/>
                  <a:gd name="connsiteY0" fmla="*/ 14644 h 435428"/>
                  <a:gd name="connsiteX1" fmla="*/ 434651 w 535214"/>
                  <a:gd name="connsiteY1" fmla="*/ 93565 h 435428"/>
                  <a:gd name="connsiteX2" fmla="*/ 405622 w 535214"/>
                  <a:gd name="connsiteY2" fmla="*/ 132572 h 435428"/>
                  <a:gd name="connsiteX3" fmla="*/ 381130 w 535214"/>
                  <a:gd name="connsiteY3" fmla="*/ 161601 h 435428"/>
                  <a:gd name="connsiteX4" fmla="*/ 394737 w 535214"/>
                  <a:gd name="connsiteY4" fmla="*/ 176115 h 435428"/>
                  <a:gd name="connsiteX5" fmla="*/ 413787 w 535214"/>
                  <a:gd name="connsiteY5" fmla="*/ 200608 h 435428"/>
                  <a:gd name="connsiteX6" fmla="*/ 424672 w 535214"/>
                  <a:gd name="connsiteY6" fmla="*/ 206958 h 435428"/>
                  <a:gd name="connsiteX7" fmla="*/ 455515 w 535214"/>
                  <a:gd name="connsiteY7" fmla="*/ 245965 h 435428"/>
                  <a:gd name="connsiteX8" fmla="*/ 463680 w 535214"/>
                  <a:gd name="connsiteY8" fmla="*/ 259572 h 435428"/>
                  <a:gd name="connsiteX9" fmla="*/ 485451 w 535214"/>
                  <a:gd name="connsiteY9" fmla="*/ 294044 h 435428"/>
                  <a:gd name="connsiteX10" fmla="*/ 500872 w 535214"/>
                  <a:gd name="connsiteY10" fmla="*/ 327608 h 435428"/>
                  <a:gd name="connsiteX11" fmla="*/ 511758 w 535214"/>
                  <a:gd name="connsiteY11" fmla="*/ 347565 h 435428"/>
                  <a:gd name="connsiteX12" fmla="*/ 531715 w 535214"/>
                  <a:gd name="connsiteY12" fmla="*/ 392922 h 435428"/>
                  <a:gd name="connsiteX13" fmla="*/ 529901 w 535214"/>
                  <a:gd name="connsiteY13" fmla="*/ 401994 h 435428"/>
                  <a:gd name="connsiteX14" fmla="*/ 520830 w 535214"/>
                  <a:gd name="connsiteY14" fmla="*/ 401087 h 435428"/>
                  <a:gd name="connsiteX15" fmla="*/ 468215 w 535214"/>
                  <a:gd name="connsiteY15" fmla="*/ 374779 h 435428"/>
                  <a:gd name="connsiteX16" fmla="*/ 414694 w 535214"/>
                  <a:gd name="connsiteY16" fmla="*/ 335772 h 435428"/>
                  <a:gd name="connsiteX17" fmla="*/ 399272 w 535214"/>
                  <a:gd name="connsiteY17" fmla="*/ 323072 h 435428"/>
                  <a:gd name="connsiteX18" fmla="*/ 353008 w 535214"/>
                  <a:gd name="connsiteY18" fmla="*/ 288601 h 435428"/>
                  <a:gd name="connsiteX19" fmla="*/ 330330 w 535214"/>
                  <a:gd name="connsiteY19" fmla="*/ 271365 h 435428"/>
                  <a:gd name="connsiteX20" fmla="*/ 316722 w 535214"/>
                  <a:gd name="connsiteY20" fmla="*/ 262294 h 435428"/>
                  <a:gd name="connsiteX21" fmla="*/ 280437 w 535214"/>
                  <a:gd name="connsiteY21" fmla="*/ 236894 h 435428"/>
                  <a:gd name="connsiteX22" fmla="*/ 279530 w 535214"/>
                  <a:gd name="connsiteY22" fmla="*/ 243244 h 435428"/>
                  <a:gd name="connsiteX23" fmla="*/ 267737 w 535214"/>
                  <a:gd name="connsiteY23" fmla="*/ 273180 h 435428"/>
                  <a:gd name="connsiteX24" fmla="*/ 255037 w 535214"/>
                  <a:gd name="connsiteY24" fmla="*/ 307651 h 435428"/>
                  <a:gd name="connsiteX25" fmla="*/ 225101 w 535214"/>
                  <a:gd name="connsiteY25" fmla="*/ 363894 h 435428"/>
                  <a:gd name="connsiteX26" fmla="*/ 182465 w 535214"/>
                  <a:gd name="connsiteY26" fmla="*/ 421044 h 435428"/>
                  <a:gd name="connsiteX27" fmla="*/ 167044 w 535214"/>
                  <a:gd name="connsiteY27" fmla="*/ 432837 h 435428"/>
                  <a:gd name="connsiteX28" fmla="*/ 160694 w 535214"/>
                  <a:gd name="connsiteY28" fmla="*/ 429208 h 435428"/>
                  <a:gd name="connsiteX29" fmla="*/ 157972 w 535214"/>
                  <a:gd name="connsiteY29" fmla="*/ 412879 h 435428"/>
                  <a:gd name="connsiteX30" fmla="*/ 160694 w 535214"/>
                  <a:gd name="connsiteY30" fmla="*/ 392015 h 435428"/>
                  <a:gd name="connsiteX31" fmla="*/ 159787 w 535214"/>
                  <a:gd name="connsiteY31" fmla="*/ 389294 h 435428"/>
                  <a:gd name="connsiteX32" fmla="*/ 162508 w 535214"/>
                  <a:gd name="connsiteY32" fmla="*/ 361172 h 435428"/>
                  <a:gd name="connsiteX33" fmla="*/ 167044 w 535214"/>
                  <a:gd name="connsiteY33" fmla="*/ 341215 h 435428"/>
                  <a:gd name="connsiteX34" fmla="*/ 173394 w 535214"/>
                  <a:gd name="connsiteY34" fmla="*/ 314908 h 435428"/>
                  <a:gd name="connsiteX35" fmla="*/ 177022 w 535214"/>
                  <a:gd name="connsiteY35" fmla="*/ 296765 h 435428"/>
                  <a:gd name="connsiteX36" fmla="*/ 186094 w 535214"/>
                  <a:gd name="connsiteY36" fmla="*/ 279530 h 435428"/>
                  <a:gd name="connsiteX37" fmla="*/ 187001 w 535214"/>
                  <a:gd name="connsiteY37" fmla="*/ 267737 h 435428"/>
                  <a:gd name="connsiteX38" fmla="*/ 205144 w 535214"/>
                  <a:gd name="connsiteY38" fmla="*/ 213308 h 435428"/>
                  <a:gd name="connsiteX39" fmla="*/ 202422 w 535214"/>
                  <a:gd name="connsiteY39" fmla="*/ 211494 h 435428"/>
                  <a:gd name="connsiteX40" fmla="*/ 165230 w 535214"/>
                  <a:gd name="connsiteY40" fmla="*/ 210587 h 435428"/>
                  <a:gd name="connsiteX41" fmla="*/ 106265 w 535214"/>
                  <a:gd name="connsiteY41" fmla="*/ 203330 h 435428"/>
                  <a:gd name="connsiteX42" fmla="*/ 81772 w 535214"/>
                  <a:gd name="connsiteY42" fmla="*/ 197887 h 435428"/>
                  <a:gd name="connsiteX43" fmla="*/ 67258 w 535214"/>
                  <a:gd name="connsiteY43" fmla="*/ 196980 h 435428"/>
                  <a:gd name="connsiteX44" fmla="*/ 38230 w 535214"/>
                  <a:gd name="connsiteY44" fmla="*/ 187908 h 435428"/>
                  <a:gd name="connsiteX45" fmla="*/ 20087 w 535214"/>
                  <a:gd name="connsiteY45" fmla="*/ 183372 h 435428"/>
                  <a:gd name="connsiteX46" fmla="*/ 6480 w 535214"/>
                  <a:gd name="connsiteY46" fmla="*/ 175208 h 435428"/>
                  <a:gd name="connsiteX47" fmla="*/ 6480 w 535214"/>
                  <a:gd name="connsiteY47" fmla="*/ 173394 h 435428"/>
                  <a:gd name="connsiteX48" fmla="*/ 50930 w 535214"/>
                  <a:gd name="connsiteY48" fmla="*/ 147994 h 435428"/>
                  <a:gd name="connsiteX49" fmla="*/ 100822 w 535214"/>
                  <a:gd name="connsiteY49" fmla="*/ 138922 h 435428"/>
                  <a:gd name="connsiteX50" fmla="*/ 132572 w 535214"/>
                  <a:gd name="connsiteY50" fmla="*/ 138015 h 435428"/>
                  <a:gd name="connsiteX51" fmla="*/ 187908 w 535214"/>
                  <a:gd name="connsiteY51" fmla="*/ 141644 h 435428"/>
                  <a:gd name="connsiteX52" fmla="*/ 206051 w 535214"/>
                  <a:gd name="connsiteY52" fmla="*/ 145272 h 435428"/>
                  <a:gd name="connsiteX53" fmla="*/ 206051 w 535214"/>
                  <a:gd name="connsiteY53" fmla="*/ 142551 h 435428"/>
                  <a:gd name="connsiteX54" fmla="*/ 188815 w 535214"/>
                  <a:gd name="connsiteY54" fmla="*/ 118965 h 435428"/>
                  <a:gd name="connsiteX55" fmla="*/ 166137 w 535214"/>
                  <a:gd name="connsiteY55" fmla="*/ 73608 h 435428"/>
                  <a:gd name="connsiteX56" fmla="*/ 162508 w 535214"/>
                  <a:gd name="connsiteY56" fmla="*/ 56372 h 435428"/>
                  <a:gd name="connsiteX57" fmla="*/ 165230 w 535214"/>
                  <a:gd name="connsiteY57" fmla="*/ 50022 h 435428"/>
                  <a:gd name="connsiteX58" fmla="*/ 177022 w 535214"/>
                  <a:gd name="connsiteY58" fmla="*/ 48208 h 435428"/>
                  <a:gd name="connsiteX59" fmla="*/ 209680 w 535214"/>
                  <a:gd name="connsiteY59" fmla="*/ 57280 h 435428"/>
                  <a:gd name="connsiteX60" fmla="*/ 244151 w 535214"/>
                  <a:gd name="connsiteY60" fmla="*/ 74515 h 435428"/>
                  <a:gd name="connsiteX61" fmla="*/ 283158 w 535214"/>
                  <a:gd name="connsiteY61" fmla="*/ 104451 h 435428"/>
                  <a:gd name="connsiteX62" fmla="*/ 293137 w 535214"/>
                  <a:gd name="connsiteY62" fmla="*/ 106265 h 435428"/>
                  <a:gd name="connsiteX63" fmla="*/ 299487 w 535214"/>
                  <a:gd name="connsiteY63" fmla="*/ 100822 h 435428"/>
                  <a:gd name="connsiteX64" fmla="*/ 342122 w 535214"/>
                  <a:gd name="connsiteY64" fmla="*/ 78144 h 435428"/>
                  <a:gd name="connsiteX65" fmla="*/ 360265 w 535214"/>
                  <a:gd name="connsiteY65" fmla="*/ 64537 h 435428"/>
                  <a:gd name="connsiteX66" fmla="*/ 372965 w 535214"/>
                  <a:gd name="connsiteY66" fmla="*/ 59094 h 435428"/>
                  <a:gd name="connsiteX67" fmla="*/ 396551 w 535214"/>
                  <a:gd name="connsiteY67" fmla="*/ 42765 h 435428"/>
                  <a:gd name="connsiteX68" fmla="*/ 408344 w 535214"/>
                  <a:gd name="connsiteY68" fmla="*/ 37322 h 435428"/>
                  <a:gd name="connsiteX69" fmla="*/ 449165 w 535214"/>
                  <a:gd name="connsiteY69" fmla="*/ 14644 h 435428"/>
                  <a:gd name="connsiteX70" fmla="*/ 467308 w 535214"/>
                  <a:gd name="connsiteY70" fmla="*/ 6480 h 435428"/>
                  <a:gd name="connsiteX71" fmla="*/ 475472 w 535214"/>
                  <a:gd name="connsiteY71" fmla="*/ 14644 h 4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35214" h="435428">
                    <a:moveTo>
                      <a:pt x="475472" y="14644"/>
                    </a:moveTo>
                    <a:cubicBezTo>
                      <a:pt x="473658" y="45487"/>
                      <a:pt x="448258" y="67258"/>
                      <a:pt x="434651" y="93565"/>
                    </a:cubicBezTo>
                    <a:cubicBezTo>
                      <a:pt x="429208" y="108987"/>
                      <a:pt x="415601" y="118965"/>
                      <a:pt x="405622" y="132572"/>
                    </a:cubicBezTo>
                    <a:cubicBezTo>
                      <a:pt x="396551" y="141644"/>
                      <a:pt x="388387" y="151622"/>
                      <a:pt x="381130" y="161601"/>
                    </a:cubicBezTo>
                    <a:cubicBezTo>
                      <a:pt x="382037" y="168858"/>
                      <a:pt x="390201" y="170672"/>
                      <a:pt x="394737" y="176115"/>
                    </a:cubicBezTo>
                    <a:cubicBezTo>
                      <a:pt x="403808" y="182465"/>
                      <a:pt x="404715" y="193351"/>
                      <a:pt x="413787" y="200608"/>
                    </a:cubicBezTo>
                    <a:cubicBezTo>
                      <a:pt x="419230" y="200608"/>
                      <a:pt x="419230" y="207865"/>
                      <a:pt x="424672" y="206958"/>
                    </a:cubicBezTo>
                    <a:cubicBezTo>
                      <a:pt x="436465" y="219658"/>
                      <a:pt x="445537" y="232358"/>
                      <a:pt x="455515" y="245965"/>
                    </a:cubicBezTo>
                    <a:cubicBezTo>
                      <a:pt x="457330" y="250501"/>
                      <a:pt x="459144" y="255944"/>
                      <a:pt x="463680" y="259572"/>
                    </a:cubicBezTo>
                    <a:cubicBezTo>
                      <a:pt x="471844" y="270458"/>
                      <a:pt x="478194" y="283158"/>
                      <a:pt x="485451" y="294044"/>
                    </a:cubicBezTo>
                    <a:cubicBezTo>
                      <a:pt x="486358" y="306744"/>
                      <a:pt x="497244" y="315815"/>
                      <a:pt x="500872" y="327608"/>
                    </a:cubicBezTo>
                    <a:cubicBezTo>
                      <a:pt x="505408" y="333958"/>
                      <a:pt x="508130" y="341215"/>
                      <a:pt x="511758" y="347565"/>
                    </a:cubicBezTo>
                    <a:cubicBezTo>
                      <a:pt x="519015" y="362987"/>
                      <a:pt x="523551" y="378408"/>
                      <a:pt x="531715" y="392922"/>
                    </a:cubicBezTo>
                    <a:cubicBezTo>
                      <a:pt x="533530" y="396551"/>
                      <a:pt x="531715" y="399272"/>
                      <a:pt x="529901" y="401994"/>
                    </a:cubicBezTo>
                    <a:cubicBezTo>
                      <a:pt x="527180" y="404715"/>
                      <a:pt x="524458" y="400179"/>
                      <a:pt x="520830" y="401087"/>
                    </a:cubicBezTo>
                    <a:cubicBezTo>
                      <a:pt x="502687" y="394737"/>
                      <a:pt x="485451" y="384758"/>
                      <a:pt x="468215" y="374779"/>
                    </a:cubicBezTo>
                    <a:cubicBezTo>
                      <a:pt x="450980" y="361172"/>
                      <a:pt x="431930" y="351194"/>
                      <a:pt x="414694" y="335772"/>
                    </a:cubicBezTo>
                    <a:cubicBezTo>
                      <a:pt x="408344" y="333958"/>
                      <a:pt x="405622" y="326701"/>
                      <a:pt x="399272" y="323072"/>
                    </a:cubicBezTo>
                    <a:cubicBezTo>
                      <a:pt x="382944" y="313094"/>
                      <a:pt x="369337" y="298580"/>
                      <a:pt x="353008" y="288601"/>
                    </a:cubicBezTo>
                    <a:cubicBezTo>
                      <a:pt x="345751" y="283158"/>
                      <a:pt x="337587" y="277715"/>
                      <a:pt x="330330" y="271365"/>
                    </a:cubicBezTo>
                    <a:cubicBezTo>
                      <a:pt x="324887" y="270458"/>
                      <a:pt x="323072" y="264108"/>
                      <a:pt x="316722" y="262294"/>
                    </a:cubicBezTo>
                    <a:cubicBezTo>
                      <a:pt x="304022" y="255037"/>
                      <a:pt x="293137" y="244151"/>
                      <a:pt x="280437" y="236894"/>
                    </a:cubicBezTo>
                    <a:cubicBezTo>
                      <a:pt x="279530" y="238708"/>
                      <a:pt x="280437" y="241430"/>
                      <a:pt x="279530" y="243244"/>
                    </a:cubicBezTo>
                    <a:cubicBezTo>
                      <a:pt x="271365" y="251408"/>
                      <a:pt x="273180" y="264108"/>
                      <a:pt x="267737" y="273180"/>
                    </a:cubicBezTo>
                    <a:cubicBezTo>
                      <a:pt x="267737" y="285880"/>
                      <a:pt x="258665" y="295858"/>
                      <a:pt x="255037" y="307651"/>
                    </a:cubicBezTo>
                    <a:cubicBezTo>
                      <a:pt x="245058" y="325794"/>
                      <a:pt x="235987" y="345751"/>
                      <a:pt x="225101" y="363894"/>
                    </a:cubicBezTo>
                    <a:cubicBezTo>
                      <a:pt x="210587" y="382944"/>
                      <a:pt x="203330" y="405622"/>
                      <a:pt x="182465" y="421044"/>
                    </a:cubicBezTo>
                    <a:cubicBezTo>
                      <a:pt x="177930" y="426487"/>
                      <a:pt x="172487" y="429208"/>
                      <a:pt x="167044" y="432837"/>
                    </a:cubicBezTo>
                    <a:cubicBezTo>
                      <a:pt x="164322" y="431929"/>
                      <a:pt x="161601" y="432837"/>
                      <a:pt x="160694" y="429208"/>
                    </a:cubicBezTo>
                    <a:cubicBezTo>
                      <a:pt x="157972" y="424672"/>
                      <a:pt x="161601" y="417415"/>
                      <a:pt x="157972" y="412879"/>
                    </a:cubicBezTo>
                    <a:cubicBezTo>
                      <a:pt x="160694" y="406529"/>
                      <a:pt x="158880" y="399272"/>
                      <a:pt x="160694" y="392015"/>
                    </a:cubicBezTo>
                    <a:lnTo>
                      <a:pt x="159787" y="389294"/>
                    </a:lnTo>
                    <a:cubicBezTo>
                      <a:pt x="159787" y="379315"/>
                      <a:pt x="165230" y="371151"/>
                      <a:pt x="162508" y="361172"/>
                    </a:cubicBezTo>
                    <a:cubicBezTo>
                      <a:pt x="165230" y="354822"/>
                      <a:pt x="166137" y="348472"/>
                      <a:pt x="167044" y="341215"/>
                    </a:cubicBezTo>
                    <a:cubicBezTo>
                      <a:pt x="169765" y="333051"/>
                      <a:pt x="172487" y="323979"/>
                      <a:pt x="173394" y="314908"/>
                    </a:cubicBezTo>
                    <a:cubicBezTo>
                      <a:pt x="176115" y="309465"/>
                      <a:pt x="177022" y="303115"/>
                      <a:pt x="177022" y="296765"/>
                    </a:cubicBezTo>
                    <a:cubicBezTo>
                      <a:pt x="179744" y="291322"/>
                      <a:pt x="179744" y="284065"/>
                      <a:pt x="186094" y="279530"/>
                    </a:cubicBezTo>
                    <a:cubicBezTo>
                      <a:pt x="187001" y="275901"/>
                      <a:pt x="186094" y="272272"/>
                      <a:pt x="187001" y="267737"/>
                    </a:cubicBezTo>
                    <a:cubicBezTo>
                      <a:pt x="193351" y="249594"/>
                      <a:pt x="200608" y="232358"/>
                      <a:pt x="205144" y="213308"/>
                    </a:cubicBezTo>
                    <a:cubicBezTo>
                      <a:pt x="205144" y="212401"/>
                      <a:pt x="204237" y="211494"/>
                      <a:pt x="202422" y="211494"/>
                    </a:cubicBezTo>
                    <a:cubicBezTo>
                      <a:pt x="189722" y="210587"/>
                      <a:pt x="177022" y="213308"/>
                      <a:pt x="165230" y="210587"/>
                    </a:cubicBezTo>
                    <a:cubicBezTo>
                      <a:pt x="145272" y="210587"/>
                      <a:pt x="125315" y="207865"/>
                      <a:pt x="106265" y="203330"/>
                    </a:cubicBezTo>
                    <a:cubicBezTo>
                      <a:pt x="99008" y="201515"/>
                      <a:pt x="89030" y="202422"/>
                      <a:pt x="81772" y="197887"/>
                    </a:cubicBezTo>
                    <a:cubicBezTo>
                      <a:pt x="77237" y="197887"/>
                      <a:pt x="71794" y="198794"/>
                      <a:pt x="67258" y="196980"/>
                    </a:cubicBezTo>
                    <a:cubicBezTo>
                      <a:pt x="58187" y="192444"/>
                      <a:pt x="47301" y="193351"/>
                      <a:pt x="38230" y="187908"/>
                    </a:cubicBezTo>
                    <a:cubicBezTo>
                      <a:pt x="30972" y="188815"/>
                      <a:pt x="26437" y="184280"/>
                      <a:pt x="20087" y="183372"/>
                    </a:cubicBezTo>
                    <a:cubicBezTo>
                      <a:pt x="13737" y="184280"/>
                      <a:pt x="11015" y="178837"/>
                      <a:pt x="6480" y="175208"/>
                    </a:cubicBezTo>
                    <a:lnTo>
                      <a:pt x="6480" y="173394"/>
                    </a:lnTo>
                    <a:cubicBezTo>
                      <a:pt x="17365" y="157972"/>
                      <a:pt x="35508" y="154344"/>
                      <a:pt x="50930" y="147994"/>
                    </a:cubicBezTo>
                    <a:cubicBezTo>
                      <a:pt x="66351" y="143458"/>
                      <a:pt x="84494" y="142551"/>
                      <a:pt x="100822" y="138922"/>
                    </a:cubicBezTo>
                    <a:cubicBezTo>
                      <a:pt x="110801" y="137108"/>
                      <a:pt x="122594" y="139830"/>
                      <a:pt x="132572" y="138015"/>
                    </a:cubicBezTo>
                    <a:cubicBezTo>
                      <a:pt x="151622" y="138922"/>
                      <a:pt x="169765" y="141644"/>
                      <a:pt x="187908" y="141644"/>
                    </a:cubicBezTo>
                    <a:cubicBezTo>
                      <a:pt x="194258" y="142551"/>
                      <a:pt x="199701" y="145272"/>
                      <a:pt x="206051" y="145272"/>
                    </a:cubicBezTo>
                    <a:lnTo>
                      <a:pt x="206051" y="142551"/>
                    </a:lnTo>
                    <a:lnTo>
                      <a:pt x="188815" y="118965"/>
                    </a:lnTo>
                    <a:cubicBezTo>
                      <a:pt x="182465" y="103544"/>
                      <a:pt x="169765" y="89937"/>
                      <a:pt x="166137" y="73608"/>
                    </a:cubicBezTo>
                    <a:cubicBezTo>
                      <a:pt x="162508" y="69072"/>
                      <a:pt x="166137" y="61815"/>
                      <a:pt x="162508" y="56372"/>
                    </a:cubicBezTo>
                    <a:cubicBezTo>
                      <a:pt x="162508" y="53651"/>
                      <a:pt x="164322" y="51837"/>
                      <a:pt x="165230" y="50022"/>
                    </a:cubicBezTo>
                    <a:cubicBezTo>
                      <a:pt x="168858" y="48208"/>
                      <a:pt x="173394" y="50930"/>
                      <a:pt x="177022" y="48208"/>
                    </a:cubicBezTo>
                    <a:cubicBezTo>
                      <a:pt x="188815" y="50930"/>
                      <a:pt x="198794" y="54558"/>
                      <a:pt x="209680" y="57280"/>
                    </a:cubicBezTo>
                    <a:cubicBezTo>
                      <a:pt x="221472" y="61815"/>
                      <a:pt x="233265" y="66351"/>
                      <a:pt x="244151" y="74515"/>
                    </a:cubicBezTo>
                    <a:cubicBezTo>
                      <a:pt x="256851" y="83587"/>
                      <a:pt x="273180" y="89937"/>
                      <a:pt x="283158" y="104451"/>
                    </a:cubicBezTo>
                    <a:cubicBezTo>
                      <a:pt x="285880" y="107172"/>
                      <a:pt x="290415" y="107172"/>
                      <a:pt x="293137" y="106265"/>
                    </a:cubicBezTo>
                    <a:cubicBezTo>
                      <a:pt x="295858" y="105358"/>
                      <a:pt x="296765" y="101730"/>
                      <a:pt x="299487" y="100822"/>
                    </a:cubicBezTo>
                    <a:cubicBezTo>
                      <a:pt x="313094" y="91751"/>
                      <a:pt x="328515" y="87215"/>
                      <a:pt x="342122" y="78144"/>
                    </a:cubicBezTo>
                    <a:cubicBezTo>
                      <a:pt x="347565" y="72701"/>
                      <a:pt x="356637" y="71794"/>
                      <a:pt x="360265" y="64537"/>
                    </a:cubicBezTo>
                    <a:cubicBezTo>
                      <a:pt x="364801" y="62722"/>
                      <a:pt x="368430" y="60001"/>
                      <a:pt x="372965" y="59094"/>
                    </a:cubicBezTo>
                    <a:cubicBezTo>
                      <a:pt x="381130" y="53651"/>
                      <a:pt x="388387" y="47301"/>
                      <a:pt x="396551" y="42765"/>
                    </a:cubicBezTo>
                    <a:cubicBezTo>
                      <a:pt x="401087" y="41858"/>
                      <a:pt x="404715" y="40044"/>
                      <a:pt x="408344" y="37322"/>
                    </a:cubicBezTo>
                    <a:cubicBezTo>
                      <a:pt x="421951" y="30065"/>
                      <a:pt x="436465" y="23715"/>
                      <a:pt x="449165" y="14644"/>
                    </a:cubicBezTo>
                    <a:cubicBezTo>
                      <a:pt x="451887" y="6480"/>
                      <a:pt x="460958" y="8294"/>
                      <a:pt x="467308" y="6480"/>
                    </a:cubicBezTo>
                    <a:cubicBezTo>
                      <a:pt x="470030" y="11015"/>
                      <a:pt x="474565" y="10108"/>
                      <a:pt x="475472" y="14644"/>
                    </a:cubicBezTo>
                  </a:path>
                </a:pathLst>
              </a:custGeom>
              <a:solidFill>
                <a:srgbClr val="0BBBEF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81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700" kern="1200">
          <a:solidFill>
            <a:schemeClr val="accent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orient="horz" pos="459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720">
          <p15:clr>
            <a:srgbClr val="F26B43"/>
          </p15:clr>
        </p15:guide>
        <p15:guide id="5" pos="234">
          <p15:clr>
            <a:srgbClr val="F26B43"/>
          </p15:clr>
        </p15:guide>
        <p15:guide id="6" pos="7446">
          <p15:clr>
            <a:srgbClr val="F26B43"/>
          </p15:clr>
        </p15:guide>
        <p15:guide id="7" orient="horz" pos="4062">
          <p15:clr>
            <a:srgbClr val="F26B43"/>
          </p15:clr>
        </p15:guide>
        <p15:guide id="8" pos="34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59538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p. </a:t>
            </a:r>
            <a:fld id="{C55AD5FC-D658-4668-AADB-0A3BDC5470A2}" type="slidenum">
              <a:rPr lang="es-ES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l"/>
              <a:t>‹Nº›</a:t>
            </a:fld>
            <a:endParaRPr lang="es-ES" sz="9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28945E1-0AA6-410D-8246-78A31A3545DC}"/>
              </a:ext>
            </a:extLst>
          </p:cNvPr>
          <p:cNvSpPr txBox="1">
            <a:spLocks/>
          </p:cNvSpPr>
          <p:nvPr userDrawn="1"/>
        </p:nvSpPr>
        <p:spPr>
          <a:xfrm>
            <a:off x="544077" y="6498930"/>
            <a:ext cx="3679539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© CaixaBank, S.A. Barcelona, 2020. Documento confidencial de uso exclusivamente interno.</a:t>
            </a:r>
          </a:p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Se prohíbe su reproducción y comunicación o acceso a terceros no autorizados.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992BBF-ACC6-4C25-96ED-0CB7933767C0}"/>
              </a:ext>
            </a:extLst>
          </p:cNvPr>
          <p:cNvSpPr txBox="1">
            <a:spLocks/>
          </p:cNvSpPr>
          <p:nvPr userDrawn="1"/>
        </p:nvSpPr>
        <p:spPr>
          <a:xfrm>
            <a:off x="8904210" y="6610157"/>
            <a:ext cx="2646661" cy="1211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>
                <a:solidFill>
                  <a:schemeClr val="tx2"/>
                </a:solidFill>
              </a:rPr>
              <a:t>Calidad, confianza y compromiso social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ln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65F566F-F7E8-49CA-983F-D0ACAE3D9564}"/>
              </a:ext>
            </a:extLst>
          </p:cNvPr>
          <p:cNvSpPr txBox="1">
            <a:spLocks/>
          </p:cNvSpPr>
          <p:nvPr userDrawn="1"/>
        </p:nvSpPr>
        <p:spPr>
          <a:xfrm>
            <a:off x="4394027" y="6499643"/>
            <a:ext cx="1759158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Aviso legal</a:t>
            </a:r>
          </a:p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Ejemplo de texto corrido de aviso legal.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C3E3C-0581-422C-9285-65B7AEBDC195}"/>
              </a:ext>
            </a:extLst>
          </p:cNvPr>
          <p:cNvCxnSpPr/>
          <p:nvPr userDrawn="1"/>
        </p:nvCxnSpPr>
        <p:spPr>
          <a:xfrm>
            <a:off x="4313002" y="6548620"/>
            <a:ext cx="0" cy="1876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48FA61-169A-4D36-B586-171C75B06F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81417" y="243239"/>
            <a:ext cx="1181247" cy="363152"/>
            <a:chOff x="9155781" y="222444"/>
            <a:chExt cx="1266456" cy="389350"/>
          </a:xfrm>
        </p:grpSpPr>
        <p:pic>
          <p:nvPicPr>
            <p:cNvPr id="15" name="Picture 2" descr="Resultado de imagen de facilities management caixabank">
              <a:extLst>
                <a:ext uri="{FF2B5EF4-FFF2-40B4-BE49-F238E27FC236}">
                  <a16:creationId xmlns:a16="http://schemas.microsoft.com/office/drawing/2014/main" id="{2D8A8185-D6F5-4DFE-8569-8AE6D84577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493624" y="222444"/>
              <a:ext cx="928613" cy="38935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21D421-504D-4FFE-8485-6C12E62FBFA2}"/>
                </a:ext>
              </a:extLst>
            </p:cNvPr>
            <p:cNvGrpSpPr/>
            <p:nvPr/>
          </p:nvGrpSpPr>
          <p:grpSpPr>
            <a:xfrm>
              <a:off x="9155781" y="254930"/>
              <a:ext cx="306189" cy="249104"/>
              <a:chOff x="9155781" y="254930"/>
              <a:chExt cx="306189" cy="249104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B545FCA-DD13-4206-8803-1EEA0ACC680D}"/>
                  </a:ext>
                </a:extLst>
              </p:cNvPr>
              <p:cNvSpPr/>
              <p:nvPr/>
            </p:nvSpPr>
            <p:spPr>
              <a:xfrm>
                <a:off x="9207297" y="378444"/>
                <a:ext cx="41517" cy="36328"/>
              </a:xfrm>
              <a:custGeom>
                <a:avLst/>
                <a:gdLst>
                  <a:gd name="connsiteX0" fmla="*/ 57039 w 72571"/>
                  <a:gd name="connsiteY0" fmla="*/ 12830 h 63499"/>
                  <a:gd name="connsiteX1" fmla="*/ 65204 w 72571"/>
                  <a:gd name="connsiteY1" fmla="*/ 25530 h 63499"/>
                  <a:gd name="connsiteX2" fmla="*/ 67018 w 72571"/>
                  <a:gd name="connsiteY2" fmla="*/ 39137 h 63499"/>
                  <a:gd name="connsiteX3" fmla="*/ 57039 w 72571"/>
                  <a:gd name="connsiteY3" fmla="*/ 53651 h 63499"/>
                  <a:gd name="connsiteX4" fmla="*/ 13496 w 72571"/>
                  <a:gd name="connsiteY4" fmla="*/ 52744 h 63499"/>
                  <a:gd name="connsiteX5" fmla="*/ 7146 w 72571"/>
                  <a:gd name="connsiteY5" fmla="*/ 29158 h 63499"/>
                  <a:gd name="connsiteX6" fmla="*/ 11682 w 72571"/>
                  <a:gd name="connsiteY6" fmla="*/ 16458 h 63499"/>
                  <a:gd name="connsiteX7" fmla="*/ 19846 w 72571"/>
                  <a:gd name="connsiteY7" fmla="*/ 11015 h 63499"/>
                  <a:gd name="connsiteX8" fmla="*/ 40711 w 72571"/>
                  <a:gd name="connsiteY8" fmla="*/ 6480 h 63499"/>
                  <a:gd name="connsiteX9" fmla="*/ 57039 w 72571"/>
                  <a:gd name="connsiteY9" fmla="*/ 1283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571" h="63499">
                    <a:moveTo>
                      <a:pt x="57039" y="12830"/>
                    </a:moveTo>
                    <a:cubicBezTo>
                      <a:pt x="61575" y="15551"/>
                      <a:pt x="61575" y="21901"/>
                      <a:pt x="65204" y="25530"/>
                    </a:cubicBezTo>
                    <a:lnTo>
                      <a:pt x="67018" y="39137"/>
                    </a:lnTo>
                    <a:lnTo>
                      <a:pt x="57039" y="53651"/>
                    </a:lnTo>
                    <a:cubicBezTo>
                      <a:pt x="44339" y="60001"/>
                      <a:pt x="25289" y="62722"/>
                      <a:pt x="13496" y="52744"/>
                    </a:cubicBezTo>
                    <a:cubicBezTo>
                      <a:pt x="7146" y="46394"/>
                      <a:pt x="5332" y="38230"/>
                      <a:pt x="7146" y="29158"/>
                    </a:cubicBezTo>
                    <a:lnTo>
                      <a:pt x="11682" y="16458"/>
                    </a:lnTo>
                    <a:cubicBezTo>
                      <a:pt x="14404" y="14644"/>
                      <a:pt x="18032" y="13737"/>
                      <a:pt x="19846" y="11015"/>
                    </a:cubicBezTo>
                    <a:cubicBezTo>
                      <a:pt x="26196" y="7387"/>
                      <a:pt x="34361" y="8294"/>
                      <a:pt x="40711" y="6480"/>
                    </a:cubicBezTo>
                    <a:cubicBezTo>
                      <a:pt x="46154" y="8294"/>
                      <a:pt x="54318" y="5572"/>
                      <a:pt x="57039" y="12830"/>
                    </a:cubicBezTo>
                  </a:path>
                </a:pathLst>
              </a:custGeom>
              <a:solidFill>
                <a:srgbClr val="FFCC00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D3EB4B8-7B4C-4437-A080-E25DA11A2FE4}"/>
                  </a:ext>
                </a:extLst>
              </p:cNvPr>
              <p:cNvSpPr/>
              <p:nvPr/>
            </p:nvSpPr>
            <p:spPr>
              <a:xfrm>
                <a:off x="9182769" y="428195"/>
                <a:ext cx="57086" cy="72655"/>
              </a:xfrm>
              <a:custGeom>
                <a:avLst/>
                <a:gdLst>
                  <a:gd name="connsiteX0" fmla="*/ 67258 w 99785"/>
                  <a:gd name="connsiteY0" fmla="*/ 6602 h 126999"/>
                  <a:gd name="connsiteX1" fmla="*/ 78144 w 99785"/>
                  <a:gd name="connsiteY1" fmla="*/ 8417 h 126999"/>
                  <a:gd name="connsiteX2" fmla="*/ 88122 w 99785"/>
                  <a:gd name="connsiteY2" fmla="*/ 18395 h 126999"/>
                  <a:gd name="connsiteX3" fmla="*/ 97194 w 99785"/>
                  <a:gd name="connsiteY3" fmla="*/ 44702 h 126999"/>
                  <a:gd name="connsiteX4" fmla="*/ 98101 w 99785"/>
                  <a:gd name="connsiteY4" fmla="*/ 58310 h 126999"/>
                  <a:gd name="connsiteX5" fmla="*/ 99915 w 99785"/>
                  <a:gd name="connsiteY5" fmla="*/ 59217 h 126999"/>
                  <a:gd name="connsiteX6" fmla="*/ 97194 w 99785"/>
                  <a:gd name="connsiteY6" fmla="*/ 74638 h 126999"/>
                  <a:gd name="connsiteX7" fmla="*/ 89030 w 99785"/>
                  <a:gd name="connsiteY7" fmla="*/ 100038 h 126999"/>
                  <a:gd name="connsiteX8" fmla="*/ 80865 w 99785"/>
                  <a:gd name="connsiteY8" fmla="*/ 106388 h 126999"/>
                  <a:gd name="connsiteX9" fmla="*/ 64537 w 99785"/>
                  <a:gd name="connsiteY9" fmla="*/ 118181 h 126999"/>
                  <a:gd name="connsiteX10" fmla="*/ 44580 w 99785"/>
                  <a:gd name="connsiteY10" fmla="*/ 119995 h 126999"/>
                  <a:gd name="connsiteX11" fmla="*/ 32787 w 99785"/>
                  <a:gd name="connsiteY11" fmla="*/ 115460 h 126999"/>
                  <a:gd name="connsiteX12" fmla="*/ 14644 w 99785"/>
                  <a:gd name="connsiteY12" fmla="*/ 102760 h 126999"/>
                  <a:gd name="connsiteX13" fmla="*/ 7387 w 99785"/>
                  <a:gd name="connsiteY13" fmla="*/ 90060 h 126999"/>
                  <a:gd name="connsiteX14" fmla="*/ 7387 w 99785"/>
                  <a:gd name="connsiteY14" fmla="*/ 71010 h 126999"/>
                  <a:gd name="connsiteX15" fmla="*/ 6480 w 99785"/>
                  <a:gd name="connsiteY15" fmla="*/ 60124 h 126999"/>
                  <a:gd name="connsiteX16" fmla="*/ 11015 w 99785"/>
                  <a:gd name="connsiteY16" fmla="*/ 41074 h 126999"/>
                  <a:gd name="connsiteX17" fmla="*/ 22808 w 99785"/>
                  <a:gd name="connsiteY17" fmla="*/ 25652 h 126999"/>
                  <a:gd name="connsiteX18" fmla="*/ 46394 w 99785"/>
                  <a:gd name="connsiteY18" fmla="*/ 8417 h 126999"/>
                  <a:gd name="connsiteX19" fmla="*/ 55465 w 99785"/>
                  <a:gd name="connsiteY19" fmla="*/ 6602 h 126999"/>
                  <a:gd name="connsiteX20" fmla="*/ 67258 w 99785"/>
                  <a:gd name="connsiteY20" fmla="*/ 6602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9785" h="126999">
                    <a:moveTo>
                      <a:pt x="67258" y="6602"/>
                    </a:moveTo>
                    <a:cubicBezTo>
                      <a:pt x="70887" y="6602"/>
                      <a:pt x="74515" y="9324"/>
                      <a:pt x="78144" y="8417"/>
                    </a:cubicBezTo>
                    <a:cubicBezTo>
                      <a:pt x="83587" y="10231"/>
                      <a:pt x="82680" y="16581"/>
                      <a:pt x="88122" y="18395"/>
                    </a:cubicBezTo>
                    <a:cubicBezTo>
                      <a:pt x="92658" y="26560"/>
                      <a:pt x="95380" y="35631"/>
                      <a:pt x="97194" y="44702"/>
                    </a:cubicBezTo>
                    <a:cubicBezTo>
                      <a:pt x="95380" y="50145"/>
                      <a:pt x="99915" y="52867"/>
                      <a:pt x="98101" y="58310"/>
                    </a:cubicBezTo>
                    <a:lnTo>
                      <a:pt x="99915" y="59217"/>
                    </a:lnTo>
                    <a:cubicBezTo>
                      <a:pt x="99915" y="64660"/>
                      <a:pt x="99008" y="70102"/>
                      <a:pt x="97194" y="74638"/>
                    </a:cubicBezTo>
                    <a:cubicBezTo>
                      <a:pt x="98101" y="83710"/>
                      <a:pt x="93565" y="91874"/>
                      <a:pt x="89030" y="100038"/>
                    </a:cubicBezTo>
                    <a:cubicBezTo>
                      <a:pt x="86308" y="101852"/>
                      <a:pt x="84494" y="107295"/>
                      <a:pt x="80865" y="106388"/>
                    </a:cubicBezTo>
                    <a:cubicBezTo>
                      <a:pt x="73608" y="108202"/>
                      <a:pt x="72701" y="119088"/>
                      <a:pt x="64537" y="118181"/>
                    </a:cubicBezTo>
                    <a:cubicBezTo>
                      <a:pt x="59094" y="122717"/>
                      <a:pt x="51837" y="119995"/>
                      <a:pt x="44580" y="119995"/>
                    </a:cubicBezTo>
                    <a:cubicBezTo>
                      <a:pt x="40951" y="118181"/>
                      <a:pt x="35508" y="118181"/>
                      <a:pt x="32787" y="115460"/>
                    </a:cubicBezTo>
                    <a:cubicBezTo>
                      <a:pt x="26437" y="112738"/>
                      <a:pt x="20087" y="108202"/>
                      <a:pt x="14644" y="102760"/>
                    </a:cubicBezTo>
                    <a:cubicBezTo>
                      <a:pt x="12830" y="97317"/>
                      <a:pt x="7387" y="95502"/>
                      <a:pt x="7387" y="90060"/>
                    </a:cubicBezTo>
                    <a:cubicBezTo>
                      <a:pt x="9201" y="83710"/>
                      <a:pt x="5572" y="77360"/>
                      <a:pt x="7387" y="71010"/>
                    </a:cubicBezTo>
                    <a:lnTo>
                      <a:pt x="6480" y="60124"/>
                    </a:lnTo>
                    <a:lnTo>
                      <a:pt x="11015" y="41074"/>
                    </a:lnTo>
                    <a:cubicBezTo>
                      <a:pt x="18272" y="37445"/>
                      <a:pt x="16458" y="28374"/>
                      <a:pt x="22808" y="25652"/>
                    </a:cubicBezTo>
                    <a:cubicBezTo>
                      <a:pt x="27344" y="15674"/>
                      <a:pt x="38230" y="12952"/>
                      <a:pt x="46394" y="8417"/>
                    </a:cubicBezTo>
                    <a:cubicBezTo>
                      <a:pt x="49115" y="7510"/>
                      <a:pt x="53651" y="9324"/>
                      <a:pt x="55465" y="6602"/>
                    </a:cubicBezTo>
                    <a:cubicBezTo>
                      <a:pt x="59094" y="5695"/>
                      <a:pt x="62722" y="10231"/>
                      <a:pt x="67258" y="6602"/>
                    </a:cubicBezTo>
                  </a:path>
                </a:pathLst>
              </a:custGeom>
              <a:solidFill>
                <a:srgbClr val="E30613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6291C63-95B7-4032-B9B1-DE29A7B88114}"/>
                  </a:ext>
                </a:extLst>
              </p:cNvPr>
              <p:cNvSpPr/>
              <p:nvPr/>
            </p:nvSpPr>
            <p:spPr>
              <a:xfrm>
                <a:off x="9155781" y="254930"/>
                <a:ext cx="306189" cy="249104"/>
              </a:xfrm>
              <a:custGeom>
                <a:avLst/>
                <a:gdLst>
                  <a:gd name="connsiteX0" fmla="*/ 475472 w 535214"/>
                  <a:gd name="connsiteY0" fmla="*/ 14644 h 435428"/>
                  <a:gd name="connsiteX1" fmla="*/ 434651 w 535214"/>
                  <a:gd name="connsiteY1" fmla="*/ 93565 h 435428"/>
                  <a:gd name="connsiteX2" fmla="*/ 405622 w 535214"/>
                  <a:gd name="connsiteY2" fmla="*/ 132572 h 435428"/>
                  <a:gd name="connsiteX3" fmla="*/ 381130 w 535214"/>
                  <a:gd name="connsiteY3" fmla="*/ 161601 h 435428"/>
                  <a:gd name="connsiteX4" fmla="*/ 394737 w 535214"/>
                  <a:gd name="connsiteY4" fmla="*/ 176115 h 435428"/>
                  <a:gd name="connsiteX5" fmla="*/ 413787 w 535214"/>
                  <a:gd name="connsiteY5" fmla="*/ 200608 h 435428"/>
                  <a:gd name="connsiteX6" fmla="*/ 424672 w 535214"/>
                  <a:gd name="connsiteY6" fmla="*/ 206958 h 435428"/>
                  <a:gd name="connsiteX7" fmla="*/ 455515 w 535214"/>
                  <a:gd name="connsiteY7" fmla="*/ 245965 h 435428"/>
                  <a:gd name="connsiteX8" fmla="*/ 463680 w 535214"/>
                  <a:gd name="connsiteY8" fmla="*/ 259572 h 435428"/>
                  <a:gd name="connsiteX9" fmla="*/ 485451 w 535214"/>
                  <a:gd name="connsiteY9" fmla="*/ 294044 h 435428"/>
                  <a:gd name="connsiteX10" fmla="*/ 500872 w 535214"/>
                  <a:gd name="connsiteY10" fmla="*/ 327608 h 435428"/>
                  <a:gd name="connsiteX11" fmla="*/ 511758 w 535214"/>
                  <a:gd name="connsiteY11" fmla="*/ 347565 h 435428"/>
                  <a:gd name="connsiteX12" fmla="*/ 531715 w 535214"/>
                  <a:gd name="connsiteY12" fmla="*/ 392922 h 435428"/>
                  <a:gd name="connsiteX13" fmla="*/ 529901 w 535214"/>
                  <a:gd name="connsiteY13" fmla="*/ 401994 h 435428"/>
                  <a:gd name="connsiteX14" fmla="*/ 520830 w 535214"/>
                  <a:gd name="connsiteY14" fmla="*/ 401087 h 435428"/>
                  <a:gd name="connsiteX15" fmla="*/ 468215 w 535214"/>
                  <a:gd name="connsiteY15" fmla="*/ 374779 h 435428"/>
                  <a:gd name="connsiteX16" fmla="*/ 414694 w 535214"/>
                  <a:gd name="connsiteY16" fmla="*/ 335772 h 435428"/>
                  <a:gd name="connsiteX17" fmla="*/ 399272 w 535214"/>
                  <a:gd name="connsiteY17" fmla="*/ 323072 h 435428"/>
                  <a:gd name="connsiteX18" fmla="*/ 353008 w 535214"/>
                  <a:gd name="connsiteY18" fmla="*/ 288601 h 435428"/>
                  <a:gd name="connsiteX19" fmla="*/ 330330 w 535214"/>
                  <a:gd name="connsiteY19" fmla="*/ 271365 h 435428"/>
                  <a:gd name="connsiteX20" fmla="*/ 316722 w 535214"/>
                  <a:gd name="connsiteY20" fmla="*/ 262294 h 435428"/>
                  <a:gd name="connsiteX21" fmla="*/ 280437 w 535214"/>
                  <a:gd name="connsiteY21" fmla="*/ 236894 h 435428"/>
                  <a:gd name="connsiteX22" fmla="*/ 279530 w 535214"/>
                  <a:gd name="connsiteY22" fmla="*/ 243244 h 435428"/>
                  <a:gd name="connsiteX23" fmla="*/ 267737 w 535214"/>
                  <a:gd name="connsiteY23" fmla="*/ 273180 h 435428"/>
                  <a:gd name="connsiteX24" fmla="*/ 255037 w 535214"/>
                  <a:gd name="connsiteY24" fmla="*/ 307651 h 435428"/>
                  <a:gd name="connsiteX25" fmla="*/ 225101 w 535214"/>
                  <a:gd name="connsiteY25" fmla="*/ 363894 h 435428"/>
                  <a:gd name="connsiteX26" fmla="*/ 182465 w 535214"/>
                  <a:gd name="connsiteY26" fmla="*/ 421044 h 435428"/>
                  <a:gd name="connsiteX27" fmla="*/ 167044 w 535214"/>
                  <a:gd name="connsiteY27" fmla="*/ 432837 h 435428"/>
                  <a:gd name="connsiteX28" fmla="*/ 160694 w 535214"/>
                  <a:gd name="connsiteY28" fmla="*/ 429208 h 435428"/>
                  <a:gd name="connsiteX29" fmla="*/ 157972 w 535214"/>
                  <a:gd name="connsiteY29" fmla="*/ 412879 h 435428"/>
                  <a:gd name="connsiteX30" fmla="*/ 160694 w 535214"/>
                  <a:gd name="connsiteY30" fmla="*/ 392015 h 435428"/>
                  <a:gd name="connsiteX31" fmla="*/ 159787 w 535214"/>
                  <a:gd name="connsiteY31" fmla="*/ 389294 h 435428"/>
                  <a:gd name="connsiteX32" fmla="*/ 162508 w 535214"/>
                  <a:gd name="connsiteY32" fmla="*/ 361172 h 435428"/>
                  <a:gd name="connsiteX33" fmla="*/ 167044 w 535214"/>
                  <a:gd name="connsiteY33" fmla="*/ 341215 h 435428"/>
                  <a:gd name="connsiteX34" fmla="*/ 173394 w 535214"/>
                  <a:gd name="connsiteY34" fmla="*/ 314908 h 435428"/>
                  <a:gd name="connsiteX35" fmla="*/ 177022 w 535214"/>
                  <a:gd name="connsiteY35" fmla="*/ 296765 h 435428"/>
                  <a:gd name="connsiteX36" fmla="*/ 186094 w 535214"/>
                  <a:gd name="connsiteY36" fmla="*/ 279530 h 435428"/>
                  <a:gd name="connsiteX37" fmla="*/ 187001 w 535214"/>
                  <a:gd name="connsiteY37" fmla="*/ 267737 h 435428"/>
                  <a:gd name="connsiteX38" fmla="*/ 205144 w 535214"/>
                  <a:gd name="connsiteY38" fmla="*/ 213308 h 435428"/>
                  <a:gd name="connsiteX39" fmla="*/ 202422 w 535214"/>
                  <a:gd name="connsiteY39" fmla="*/ 211494 h 435428"/>
                  <a:gd name="connsiteX40" fmla="*/ 165230 w 535214"/>
                  <a:gd name="connsiteY40" fmla="*/ 210587 h 435428"/>
                  <a:gd name="connsiteX41" fmla="*/ 106265 w 535214"/>
                  <a:gd name="connsiteY41" fmla="*/ 203330 h 435428"/>
                  <a:gd name="connsiteX42" fmla="*/ 81772 w 535214"/>
                  <a:gd name="connsiteY42" fmla="*/ 197887 h 435428"/>
                  <a:gd name="connsiteX43" fmla="*/ 67258 w 535214"/>
                  <a:gd name="connsiteY43" fmla="*/ 196980 h 435428"/>
                  <a:gd name="connsiteX44" fmla="*/ 38230 w 535214"/>
                  <a:gd name="connsiteY44" fmla="*/ 187908 h 435428"/>
                  <a:gd name="connsiteX45" fmla="*/ 20087 w 535214"/>
                  <a:gd name="connsiteY45" fmla="*/ 183372 h 435428"/>
                  <a:gd name="connsiteX46" fmla="*/ 6480 w 535214"/>
                  <a:gd name="connsiteY46" fmla="*/ 175208 h 435428"/>
                  <a:gd name="connsiteX47" fmla="*/ 6480 w 535214"/>
                  <a:gd name="connsiteY47" fmla="*/ 173394 h 435428"/>
                  <a:gd name="connsiteX48" fmla="*/ 50930 w 535214"/>
                  <a:gd name="connsiteY48" fmla="*/ 147994 h 435428"/>
                  <a:gd name="connsiteX49" fmla="*/ 100822 w 535214"/>
                  <a:gd name="connsiteY49" fmla="*/ 138922 h 435428"/>
                  <a:gd name="connsiteX50" fmla="*/ 132572 w 535214"/>
                  <a:gd name="connsiteY50" fmla="*/ 138015 h 435428"/>
                  <a:gd name="connsiteX51" fmla="*/ 187908 w 535214"/>
                  <a:gd name="connsiteY51" fmla="*/ 141644 h 435428"/>
                  <a:gd name="connsiteX52" fmla="*/ 206051 w 535214"/>
                  <a:gd name="connsiteY52" fmla="*/ 145272 h 435428"/>
                  <a:gd name="connsiteX53" fmla="*/ 206051 w 535214"/>
                  <a:gd name="connsiteY53" fmla="*/ 142551 h 435428"/>
                  <a:gd name="connsiteX54" fmla="*/ 188815 w 535214"/>
                  <a:gd name="connsiteY54" fmla="*/ 118965 h 435428"/>
                  <a:gd name="connsiteX55" fmla="*/ 166137 w 535214"/>
                  <a:gd name="connsiteY55" fmla="*/ 73608 h 435428"/>
                  <a:gd name="connsiteX56" fmla="*/ 162508 w 535214"/>
                  <a:gd name="connsiteY56" fmla="*/ 56372 h 435428"/>
                  <a:gd name="connsiteX57" fmla="*/ 165230 w 535214"/>
                  <a:gd name="connsiteY57" fmla="*/ 50022 h 435428"/>
                  <a:gd name="connsiteX58" fmla="*/ 177022 w 535214"/>
                  <a:gd name="connsiteY58" fmla="*/ 48208 h 435428"/>
                  <a:gd name="connsiteX59" fmla="*/ 209680 w 535214"/>
                  <a:gd name="connsiteY59" fmla="*/ 57280 h 435428"/>
                  <a:gd name="connsiteX60" fmla="*/ 244151 w 535214"/>
                  <a:gd name="connsiteY60" fmla="*/ 74515 h 435428"/>
                  <a:gd name="connsiteX61" fmla="*/ 283158 w 535214"/>
                  <a:gd name="connsiteY61" fmla="*/ 104451 h 435428"/>
                  <a:gd name="connsiteX62" fmla="*/ 293137 w 535214"/>
                  <a:gd name="connsiteY62" fmla="*/ 106265 h 435428"/>
                  <a:gd name="connsiteX63" fmla="*/ 299487 w 535214"/>
                  <a:gd name="connsiteY63" fmla="*/ 100822 h 435428"/>
                  <a:gd name="connsiteX64" fmla="*/ 342122 w 535214"/>
                  <a:gd name="connsiteY64" fmla="*/ 78144 h 435428"/>
                  <a:gd name="connsiteX65" fmla="*/ 360265 w 535214"/>
                  <a:gd name="connsiteY65" fmla="*/ 64537 h 435428"/>
                  <a:gd name="connsiteX66" fmla="*/ 372965 w 535214"/>
                  <a:gd name="connsiteY66" fmla="*/ 59094 h 435428"/>
                  <a:gd name="connsiteX67" fmla="*/ 396551 w 535214"/>
                  <a:gd name="connsiteY67" fmla="*/ 42765 h 435428"/>
                  <a:gd name="connsiteX68" fmla="*/ 408344 w 535214"/>
                  <a:gd name="connsiteY68" fmla="*/ 37322 h 435428"/>
                  <a:gd name="connsiteX69" fmla="*/ 449165 w 535214"/>
                  <a:gd name="connsiteY69" fmla="*/ 14644 h 435428"/>
                  <a:gd name="connsiteX70" fmla="*/ 467308 w 535214"/>
                  <a:gd name="connsiteY70" fmla="*/ 6480 h 435428"/>
                  <a:gd name="connsiteX71" fmla="*/ 475472 w 535214"/>
                  <a:gd name="connsiteY71" fmla="*/ 14644 h 4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35214" h="435428">
                    <a:moveTo>
                      <a:pt x="475472" y="14644"/>
                    </a:moveTo>
                    <a:cubicBezTo>
                      <a:pt x="473658" y="45487"/>
                      <a:pt x="448258" y="67258"/>
                      <a:pt x="434651" y="93565"/>
                    </a:cubicBezTo>
                    <a:cubicBezTo>
                      <a:pt x="429208" y="108987"/>
                      <a:pt x="415601" y="118965"/>
                      <a:pt x="405622" y="132572"/>
                    </a:cubicBezTo>
                    <a:cubicBezTo>
                      <a:pt x="396551" y="141644"/>
                      <a:pt x="388387" y="151622"/>
                      <a:pt x="381130" y="161601"/>
                    </a:cubicBezTo>
                    <a:cubicBezTo>
                      <a:pt x="382037" y="168858"/>
                      <a:pt x="390201" y="170672"/>
                      <a:pt x="394737" y="176115"/>
                    </a:cubicBezTo>
                    <a:cubicBezTo>
                      <a:pt x="403808" y="182465"/>
                      <a:pt x="404715" y="193351"/>
                      <a:pt x="413787" y="200608"/>
                    </a:cubicBezTo>
                    <a:cubicBezTo>
                      <a:pt x="419230" y="200608"/>
                      <a:pt x="419230" y="207865"/>
                      <a:pt x="424672" y="206958"/>
                    </a:cubicBezTo>
                    <a:cubicBezTo>
                      <a:pt x="436465" y="219658"/>
                      <a:pt x="445537" y="232358"/>
                      <a:pt x="455515" y="245965"/>
                    </a:cubicBezTo>
                    <a:cubicBezTo>
                      <a:pt x="457330" y="250501"/>
                      <a:pt x="459144" y="255944"/>
                      <a:pt x="463680" y="259572"/>
                    </a:cubicBezTo>
                    <a:cubicBezTo>
                      <a:pt x="471844" y="270458"/>
                      <a:pt x="478194" y="283158"/>
                      <a:pt x="485451" y="294044"/>
                    </a:cubicBezTo>
                    <a:cubicBezTo>
                      <a:pt x="486358" y="306744"/>
                      <a:pt x="497244" y="315815"/>
                      <a:pt x="500872" y="327608"/>
                    </a:cubicBezTo>
                    <a:cubicBezTo>
                      <a:pt x="505408" y="333958"/>
                      <a:pt x="508130" y="341215"/>
                      <a:pt x="511758" y="347565"/>
                    </a:cubicBezTo>
                    <a:cubicBezTo>
                      <a:pt x="519015" y="362987"/>
                      <a:pt x="523551" y="378408"/>
                      <a:pt x="531715" y="392922"/>
                    </a:cubicBezTo>
                    <a:cubicBezTo>
                      <a:pt x="533530" y="396551"/>
                      <a:pt x="531715" y="399272"/>
                      <a:pt x="529901" y="401994"/>
                    </a:cubicBezTo>
                    <a:cubicBezTo>
                      <a:pt x="527180" y="404715"/>
                      <a:pt x="524458" y="400179"/>
                      <a:pt x="520830" y="401087"/>
                    </a:cubicBezTo>
                    <a:cubicBezTo>
                      <a:pt x="502687" y="394737"/>
                      <a:pt x="485451" y="384758"/>
                      <a:pt x="468215" y="374779"/>
                    </a:cubicBezTo>
                    <a:cubicBezTo>
                      <a:pt x="450980" y="361172"/>
                      <a:pt x="431930" y="351194"/>
                      <a:pt x="414694" y="335772"/>
                    </a:cubicBezTo>
                    <a:cubicBezTo>
                      <a:pt x="408344" y="333958"/>
                      <a:pt x="405622" y="326701"/>
                      <a:pt x="399272" y="323072"/>
                    </a:cubicBezTo>
                    <a:cubicBezTo>
                      <a:pt x="382944" y="313094"/>
                      <a:pt x="369337" y="298580"/>
                      <a:pt x="353008" y="288601"/>
                    </a:cubicBezTo>
                    <a:cubicBezTo>
                      <a:pt x="345751" y="283158"/>
                      <a:pt x="337587" y="277715"/>
                      <a:pt x="330330" y="271365"/>
                    </a:cubicBezTo>
                    <a:cubicBezTo>
                      <a:pt x="324887" y="270458"/>
                      <a:pt x="323072" y="264108"/>
                      <a:pt x="316722" y="262294"/>
                    </a:cubicBezTo>
                    <a:cubicBezTo>
                      <a:pt x="304022" y="255037"/>
                      <a:pt x="293137" y="244151"/>
                      <a:pt x="280437" y="236894"/>
                    </a:cubicBezTo>
                    <a:cubicBezTo>
                      <a:pt x="279530" y="238708"/>
                      <a:pt x="280437" y="241430"/>
                      <a:pt x="279530" y="243244"/>
                    </a:cubicBezTo>
                    <a:cubicBezTo>
                      <a:pt x="271365" y="251408"/>
                      <a:pt x="273180" y="264108"/>
                      <a:pt x="267737" y="273180"/>
                    </a:cubicBezTo>
                    <a:cubicBezTo>
                      <a:pt x="267737" y="285880"/>
                      <a:pt x="258665" y="295858"/>
                      <a:pt x="255037" y="307651"/>
                    </a:cubicBezTo>
                    <a:cubicBezTo>
                      <a:pt x="245058" y="325794"/>
                      <a:pt x="235987" y="345751"/>
                      <a:pt x="225101" y="363894"/>
                    </a:cubicBezTo>
                    <a:cubicBezTo>
                      <a:pt x="210587" y="382944"/>
                      <a:pt x="203330" y="405622"/>
                      <a:pt x="182465" y="421044"/>
                    </a:cubicBezTo>
                    <a:cubicBezTo>
                      <a:pt x="177930" y="426487"/>
                      <a:pt x="172487" y="429208"/>
                      <a:pt x="167044" y="432837"/>
                    </a:cubicBezTo>
                    <a:cubicBezTo>
                      <a:pt x="164322" y="431929"/>
                      <a:pt x="161601" y="432837"/>
                      <a:pt x="160694" y="429208"/>
                    </a:cubicBezTo>
                    <a:cubicBezTo>
                      <a:pt x="157972" y="424672"/>
                      <a:pt x="161601" y="417415"/>
                      <a:pt x="157972" y="412879"/>
                    </a:cubicBezTo>
                    <a:cubicBezTo>
                      <a:pt x="160694" y="406529"/>
                      <a:pt x="158880" y="399272"/>
                      <a:pt x="160694" y="392015"/>
                    </a:cubicBezTo>
                    <a:lnTo>
                      <a:pt x="159787" y="389294"/>
                    </a:lnTo>
                    <a:cubicBezTo>
                      <a:pt x="159787" y="379315"/>
                      <a:pt x="165230" y="371151"/>
                      <a:pt x="162508" y="361172"/>
                    </a:cubicBezTo>
                    <a:cubicBezTo>
                      <a:pt x="165230" y="354822"/>
                      <a:pt x="166137" y="348472"/>
                      <a:pt x="167044" y="341215"/>
                    </a:cubicBezTo>
                    <a:cubicBezTo>
                      <a:pt x="169765" y="333051"/>
                      <a:pt x="172487" y="323979"/>
                      <a:pt x="173394" y="314908"/>
                    </a:cubicBezTo>
                    <a:cubicBezTo>
                      <a:pt x="176115" y="309465"/>
                      <a:pt x="177022" y="303115"/>
                      <a:pt x="177022" y="296765"/>
                    </a:cubicBezTo>
                    <a:cubicBezTo>
                      <a:pt x="179744" y="291322"/>
                      <a:pt x="179744" y="284065"/>
                      <a:pt x="186094" y="279530"/>
                    </a:cubicBezTo>
                    <a:cubicBezTo>
                      <a:pt x="187001" y="275901"/>
                      <a:pt x="186094" y="272272"/>
                      <a:pt x="187001" y="267737"/>
                    </a:cubicBezTo>
                    <a:cubicBezTo>
                      <a:pt x="193351" y="249594"/>
                      <a:pt x="200608" y="232358"/>
                      <a:pt x="205144" y="213308"/>
                    </a:cubicBezTo>
                    <a:cubicBezTo>
                      <a:pt x="205144" y="212401"/>
                      <a:pt x="204237" y="211494"/>
                      <a:pt x="202422" y="211494"/>
                    </a:cubicBezTo>
                    <a:cubicBezTo>
                      <a:pt x="189722" y="210587"/>
                      <a:pt x="177022" y="213308"/>
                      <a:pt x="165230" y="210587"/>
                    </a:cubicBezTo>
                    <a:cubicBezTo>
                      <a:pt x="145272" y="210587"/>
                      <a:pt x="125315" y="207865"/>
                      <a:pt x="106265" y="203330"/>
                    </a:cubicBezTo>
                    <a:cubicBezTo>
                      <a:pt x="99008" y="201515"/>
                      <a:pt x="89030" y="202422"/>
                      <a:pt x="81772" y="197887"/>
                    </a:cubicBezTo>
                    <a:cubicBezTo>
                      <a:pt x="77237" y="197887"/>
                      <a:pt x="71794" y="198794"/>
                      <a:pt x="67258" y="196980"/>
                    </a:cubicBezTo>
                    <a:cubicBezTo>
                      <a:pt x="58187" y="192444"/>
                      <a:pt x="47301" y="193351"/>
                      <a:pt x="38230" y="187908"/>
                    </a:cubicBezTo>
                    <a:cubicBezTo>
                      <a:pt x="30972" y="188815"/>
                      <a:pt x="26437" y="184280"/>
                      <a:pt x="20087" y="183372"/>
                    </a:cubicBezTo>
                    <a:cubicBezTo>
                      <a:pt x="13737" y="184280"/>
                      <a:pt x="11015" y="178837"/>
                      <a:pt x="6480" y="175208"/>
                    </a:cubicBezTo>
                    <a:lnTo>
                      <a:pt x="6480" y="173394"/>
                    </a:lnTo>
                    <a:cubicBezTo>
                      <a:pt x="17365" y="157972"/>
                      <a:pt x="35508" y="154344"/>
                      <a:pt x="50930" y="147994"/>
                    </a:cubicBezTo>
                    <a:cubicBezTo>
                      <a:pt x="66351" y="143458"/>
                      <a:pt x="84494" y="142551"/>
                      <a:pt x="100822" y="138922"/>
                    </a:cubicBezTo>
                    <a:cubicBezTo>
                      <a:pt x="110801" y="137108"/>
                      <a:pt x="122594" y="139830"/>
                      <a:pt x="132572" y="138015"/>
                    </a:cubicBezTo>
                    <a:cubicBezTo>
                      <a:pt x="151622" y="138922"/>
                      <a:pt x="169765" y="141644"/>
                      <a:pt x="187908" y="141644"/>
                    </a:cubicBezTo>
                    <a:cubicBezTo>
                      <a:pt x="194258" y="142551"/>
                      <a:pt x="199701" y="145272"/>
                      <a:pt x="206051" y="145272"/>
                    </a:cubicBezTo>
                    <a:lnTo>
                      <a:pt x="206051" y="142551"/>
                    </a:lnTo>
                    <a:lnTo>
                      <a:pt x="188815" y="118965"/>
                    </a:lnTo>
                    <a:cubicBezTo>
                      <a:pt x="182465" y="103544"/>
                      <a:pt x="169765" y="89937"/>
                      <a:pt x="166137" y="73608"/>
                    </a:cubicBezTo>
                    <a:cubicBezTo>
                      <a:pt x="162508" y="69072"/>
                      <a:pt x="166137" y="61815"/>
                      <a:pt x="162508" y="56372"/>
                    </a:cubicBezTo>
                    <a:cubicBezTo>
                      <a:pt x="162508" y="53651"/>
                      <a:pt x="164322" y="51837"/>
                      <a:pt x="165230" y="50022"/>
                    </a:cubicBezTo>
                    <a:cubicBezTo>
                      <a:pt x="168858" y="48208"/>
                      <a:pt x="173394" y="50930"/>
                      <a:pt x="177022" y="48208"/>
                    </a:cubicBezTo>
                    <a:cubicBezTo>
                      <a:pt x="188815" y="50930"/>
                      <a:pt x="198794" y="54558"/>
                      <a:pt x="209680" y="57280"/>
                    </a:cubicBezTo>
                    <a:cubicBezTo>
                      <a:pt x="221472" y="61815"/>
                      <a:pt x="233265" y="66351"/>
                      <a:pt x="244151" y="74515"/>
                    </a:cubicBezTo>
                    <a:cubicBezTo>
                      <a:pt x="256851" y="83587"/>
                      <a:pt x="273180" y="89937"/>
                      <a:pt x="283158" y="104451"/>
                    </a:cubicBezTo>
                    <a:cubicBezTo>
                      <a:pt x="285880" y="107172"/>
                      <a:pt x="290415" y="107172"/>
                      <a:pt x="293137" y="106265"/>
                    </a:cubicBezTo>
                    <a:cubicBezTo>
                      <a:pt x="295858" y="105358"/>
                      <a:pt x="296765" y="101730"/>
                      <a:pt x="299487" y="100822"/>
                    </a:cubicBezTo>
                    <a:cubicBezTo>
                      <a:pt x="313094" y="91751"/>
                      <a:pt x="328515" y="87215"/>
                      <a:pt x="342122" y="78144"/>
                    </a:cubicBezTo>
                    <a:cubicBezTo>
                      <a:pt x="347565" y="72701"/>
                      <a:pt x="356637" y="71794"/>
                      <a:pt x="360265" y="64537"/>
                    </a:cubicBezTo>
                    <a:cubicBezTo>
                      <a:pt x="364801" y="62722"/>
                      <a:pt x="368430" y="60001"/>
                      <a:pt x="372965" y="59094"/>
                    </a:cubicBezTo>
                    <a:cubicBezTo>
                      <a:pt x="381130" y="53651"/>
                      <a:pt x="388387" y="47301"/>
                      <a:pt x="396551" y="42765"/>
                    </a:cubicBezTo>
                    <a:cubicBezTo>
                      <a:pt x="401087" y="41858"/>
                      <a:pt x="404715" y="40044"/>
                      <a:pt x="408344" y="37322"/>
                    </a:cubicBezTo>
                    <a:cubicBezTo>
                      <a:pt x="421951" y="30065"/>
                      <a:pt x="436465" y="23715"/>
                      <a:pt x="449165" y="14644"/>
                    </a:cubicBezTo>
                    <a:cubicBezTo>
                      <a:pt x="451887" y="6480"/>
                      <a:pt x="460958" y="8294"/>
                      <a:pt x="467308" y="6480"/>
                    </a:cubicBezTo>
                    <a:cubicBezTo>
                      <a:pt x="470030" y="11015"/>
                      <a:pt x="474565" y="10108"/>
                      <a:pt x="475472" y="14644"/>
                    </a:cubicBezTo>
                  </a:path>
                </a:pathLst>
              </a:custGeom>
              <a:solidFill>
                <a:srgbClr val="0BBBEF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943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700" kern="1200">
          <a:solidFill>
            <a:schemeClr val="accent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913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34" userDrawn="1">
          <p15:clr>
            <a:srgbClr val="F26B43"/>
          </p15:clr>
        </p15:guide>
        <p15:guide id="6" pos="7446" userDrawn="1">
          <p15:clr>
            <a:srgbClr val="F26B43"/>
          </p15:clr>
        </p15:guide>
        <p15:guide id="7" orient="horz" pos="4062" userDrawn="1">
          <p15:clr>
            <a:srgbClr val="F26B43"/>
          </p15:clr>
        </p15:guide>
        <p15:guide id="8" pos="34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59538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p. </a:t>
            </a:r>
            <a:fld id="{C55AD5FC-D658-4668-AADB-0A3BDC5470A2}" type="slidenum">
              <a:rPr lang="es-ES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l"/>
              <a:t>‹Nº›</a:t>
            </a:fld>
            <a:endParaRPr lang="es-ES" sz="9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28945E1-0AA6-410D-8246-78A31A3545DC}"/>
              </a:ext>
            </a:extLst>
          </p:cNvPr>
          <p:cNvSpPr txBox="1">
            <a:spLocks/>
          </p:cNvSpPr>
          <p:nvPr userDrawn="1"/>
        </p:nvSpPr>
        <p:spPr>
          <a:xfrm>
            <a:off x="544077" y="6498930"/>
            <a:ext cx="3679539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© CaixaBank, S.A. Barcelona, 2020. Documento confidencial de uso exclusivamente interno.</a:t>
            </a:r>
          </a:p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Se prohíbe su reproducción y comunicación o acceso a terceros no autorizados.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992BBF-ACC6-4C25-96ED-0CB7933767C0}"/>
              </a:ext>
            </a:extLst>
          </p:cNvPr>
          <p:cNvSpPr txBox="1">
            <a:spLocks/>
          </p:cNvSpPr>
          <p:nvPr userDrawn="1"/>
        </p:nvSpPr>
        <p:spPr>
          <a:xfrm>
            <a:off x="8904210" y="6610157"/>
            <a:ext cx="2646661" cy="1211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>
                <a:solidFill>
                  <a:schemeClr val="tx2"/>
                </a:solidFill>
              </a:rPr>
              <a:t>Calidad, confianza y compromiso social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ln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65F566F-F7E8-49CA-983F-D0ACAE3D9564}"/>
              </a:ext>
            </a:extLst>
          </p:cNvPr>
          <p:cNvSpPr txBox="1">
            <a:spLocks/>
          </p:cNvSpPr>
          <p:nvPr userDrawn="1"/>
        </p:nvSpPr>
        <p:spPr>
          <a:xfrm>
            <a:off x="4394027" y="6499643"/>
            <a:ext cx="1759158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Aviso legal</a:t>
            </a:r>
          </a:p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Ejemplo de texto corrido de aviso legal.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C3E3C-0581-422C-9285-65B7AEBDC195}"/>
              </a:ext>
            </a:extLst>
          </p:cNvPr>
          <p:cNvCxnSpPr/>
          <p:nvPr userDrawn="1"/>
        </p:nvCxnSpPr>
        <p:spPr>
          <a:xfrm>
            <a:off x="4313002" y="6548620"/>
            <a:ext cx="0" cy="1876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B38AA3-4804-4E6C-8E64-B0A9290C13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81417" y="243239"/>
            <a:ext cx="1181247" cy="363152"/>
            <a:chOff x="9155781" y="222444"/>
            <a:chExt cx="1266456" cy="389350"/>
          </a:xfrm>
        </p:grpSpPr>
        <p:pic>
          <p:nvPicPr>
            <p:cNvPr id="15" name="Picture 2" descr="Resultado de imagen de facilities management caixabank">
              <a:extLst>
                <a:ext uri="{FF2B5EF4-FFF2-40B4-BE49-F238E27FC236}">
                  <a16:creationId xmlns:a16="http://schemas.microsoft.com/office/drawing/2014/main" id="{F6AD8681-82DD-4BA7-B7C4-44C475F06B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493624" y="222444"/>
              <a:ext cx="928613" cy="38935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D722485-F7EC-4BE0-8D14-C573477A8E3C}"/>
                </a:ext>
              </a:extLst>
            </p:cNvPr>
            <p:cNvGrpSpPr/>
            <p:nvPr/>
          </p:nvGrpSpPr>
          <p:grpSpPr>
            <a:xfrm>
              <a:off x="9155781" y="254930"/>
              <a:ext cx="306189" cy="249104"/>
              <a:chOff x="9155781" y="254930"/>
              <a:chExt cx="306189" cy="249104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102FEFA-4CFE-42E8-91C1-700587CC30B2}"/>
                  </a:ext>
                </a:extLst>
              </p:cNvPr>
              <p:cNvSpPr/>
              <p:nvPr/>
            </p:nvSpPr>
            <p:spPr>
              <a:xfrm>
                <a:off x="9207297" y="378444"/>
                <a:ext cx="41517" cy="36328"/>
              </a:xfrm>
              <a:custGeom>
                <a:avLst/>
                <a:gdLst>
                  <a:gd name="connsiteX0" fmla="*/ 57039 w 72571"/>
                  <a:gd name="connsiteY0" fmla="*/ 12830 h 63499"/>
                  <a:gd name="connsiteX1" fmla="*/ 65204 w 72571"/>
                  <a:gd name="connsiteY1" fmla="*/ 25530 h 63499"/>
                  <a:gd name="connsiteX2" fmla="*/ 67018 w 72571"/>
                  <a:gd name="connsiteY2" fmla="*/ 39137 h 63499"/>
                  <a:gd name="connsiteX3" fmla="*/ 57039 w 72571"/>
                  <a:gd name="connsiteY3" fmla="*/ 53651 h 63499"/>
                  <a:gd name="connsiteX4" fmla="*/ 13496 w 72571"/>
                  <a:gd name="connsiteY4" fmla="*/ 52744 h 63499"/>
                  <a:gd name="connsiteX5" fmla="*/ 7146 w 72571"/>
                  <a:gd name="connsiteY5" fmla="*/ 29158 h 63499"/>
                  <a:gd name="connsiteX6" fmla="*/ 11682 w 72571"/>
                  <a:gd name="connsiteY6" fmla="*/ 16458 h 63499"/>
                  <a:gd name="connsiteX7" fmla="*/ 19846 w 72571"/>
                  <a:gd name="connsiteY7" fmla="*/ 11015 h 63499"/>
                  <a:gd name="connsiteX8" fmla="*/ 40711 w 72571"/>
                  <a:gd name="connsiteY8" fmla="*/ 6480 h 63499"/>
                  <a:gd name="connsiteX9" fmla="*/ 57039 w 72571"/>
                  <a:gd name="connsiteY9" fmla="*/ 1283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571" h="63499">
                    <a:moveTo>
                      <a:pt x="57039" y="12830"/>
                    </a:moveTo>
                    <a:cubicBezTo>
                      <a:pt x="61575" y="15551"/>
                      <a:pt x="61575" y="21901"/>
                      <a:pt x="65204" y="25530"/>
                    </a:cubicBezTo>
                    <a:lnTo>
                      <a:pt x="67018" y="39137"/>
                    </a:lnTo>
                    <a:lnTo>
                      <a:pt x="57039" y="53651"/>
                    </a:lnTo>
                    <a:cubicBezTo>
                      <a:pt x="44339" y="60001"/>
                      <a:pt x="25289" y="62722"/>
                      <a:pt x="13496" y="52744"/>
                    </a:cubicBezTo>
                    <a:cubicBezTo>
                      <a:pt x="7146" y="46394"/>
                      <a:pt x="5332" y="38230"/>
                      <a:pt x="7146" y="29158"/>
                    </a:cubicBezTo>
                    <a:lnTo>
                      <a:pt x="11682" y="16458"/>
                    </a:lnTo>
                    <a:cubicBezTo>
                      <a:pt x="14404" y="14644"/>
                      <a:pt x="18032" y="13737"/>
                      <a:pt x="19846" y="11015"/>
                    </a:cubicBezTo>
                    <a:cubicBezTo>
                      <a:pt x="26196" y="7387"/>
                      <a:pt x="34361" y="8294"/>
                      <a:pt x="40711" y="6480"/>
                    </a:cubicBezTo>
                    <a:cubicBezTo>
                      <a:pt x="46154" y="8294"/>
                      <a:pt x="54318" y="5572"/>
                      <a:pt x="57039" y="12830"/>
                    </a:cubicBezTo>
                  </a:path>
                </a:pathLst>
              </a:custGeom>
              <a:solidFill>
                <a:srgbClr val="FFCC00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FF8AFAE-901C-4B59-B2CF-849CF1E8F117}"/>
                  </a:ext>
                </a:extLst>
              </p:cNvPr>
              <p:cNvSpPr/>
              <p:nvPr/>
            </p:nvSpPr>
            <p:spPr>
              <a:xfrm>
                <a:off x="9182769" y="428195"/>
                <a:ext cx="57086" cy="72655"/>
              </a:xfrm>
              <a:custGeom>
                <a:avLst/>
                <a:gdLst>
                  <a:gd name="connsiteX0" fmla="*/ 67258 w 99785"/>
                  <a:gd name="connsiteY0" fmla="*/ 6602 h 126999"/>
                  <a:gd name="connsiteX1" fmla="*/ 78144 w 99785"/>
                  <a:gd name="connsiteY1" fmla="*/ 8417 h 126999"/>
                  <a:gd name="connsiteX2" fmla="*/ 88122 w 99785"/>
                  <a:gd name="connsiteY2" fmla="*/ 18395 h 126999"/>
                  <a:gd name="connsiteX3" fmla="*/ 97194 w 99785"/>
                  <a:gd name="connsiteY3" fmla="*/ 44702 h 126999"/>
                  <a:gd name="connsiteX4" fmla="*/ 98101 w 99785"/>
                  <a:gd name="connsiteY4" fmla="*/ 58310 h 126999"/>
                  <a:gd name="connsiteX5" fmla="*/ 99915 w 99785"/>
                  <a:gd name="connsiteY5" fmla="*/ 59217 h 126999"/>
                  <a:gd name="connsiteX6" fmla="*/ 97194 w 99785"/>
                  <a:gd name="connsiteY6" fmla="*/ 74638 h 126999"/>
                  <a:gd name="connsiteX7" fmla="*/ 89030 w 99785"/>
                  <a:gd name="connsiteY7" fmla="*/ 100038 h 126999"/>
                  <a:gd name="connsiteX8" fmla="*/ 80865 w 99785"/>
                  <a:gd name="connsiteY8" fmla="*/ 106388 h 126999"/>
                  <a:gd name="connsiteX9" fmla="*/ 64537 w 99785"/>
                  <a:gd name="connsiteY9" fmla="*/ 118181 h 126999"/>
                  <a:gd name="connsiteX10" fmla="*/ 44580 w 99785"/>
                  <a:gd name="connsiteY10" fmla="*/ 119995 h 126999"/>
                  <a:gd name="connsiteX11" fmla="*/ 32787 w 99785"/>
                  <a:gd name="connsiteY11" fmla="*/ 115460 h 126999"/>
                  <a:gd name="connsiteX12" fmla="*/ 14644 w 99785"/>
                  <a:gd name="connsiteY12" fmla="*/ 102760 h 126999"/>
                  <a:gd name="connsiteX13" fmla="*/ 7387 w 99785"/>
                  <a:gd name="connsiteY13" fmla="*/ 90060 h 126999"/>
                  <a:gd name="connsiteX14" fmla="*/ 7387 w 99785"/>
                  <a:gd name="connsiteY14" fmla="*/ 71010 h 126999"/>
                  <a:gd name="connsiteX15" fmla="*/ 6480 w 99785"/>
                  <a:gd name="connsiteY15" fmla="*/ 60124 h 126999"/>
                  <a:gd name="connsiteX16" fmla="*/ 11015 w 99785"/>
                  <a:gd name="connsiteY16" fmla="*/ 41074 h 126999"/>
                  <a:gd name="connsiteX17" fmla="*/ 22808 w 99785"/>
                  <a:gd name="connsiteY17" fmla="*/ 25652 h 126999"/>
                  <a:gd name="connsiteX18" fmla="*/ 46394 w 99785"/>
                  <a:gd name="connsiteY18" fmla="*/ 8417 h 126999"/>
                  <a:gd name="connsiteX19" fmla="*/ 55465 w 99785"/>
                  <a:gd name="connsiteY19" fmla="*/ 6602 h 126999"/>
                  <a:gd name="connsiteX20" fmla="*/ 67258 w 99785"/>
                  <a:gd name="connsiteY20" fmla="*/ 6602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9785" h="126999">
                    <a:moveTo>
                      <a:pt x="67258" y="6602"/>
                    </a:moveTo>
                    <a:cubicBezTo>
                      <a:pt x="70887" y="6602"/>
                      <a:pt x="74515" y="9324"/>
                      <a:pt x="78144" y="8417"/>
                    </a:cubicBezTo>
                    <a:cubicBezTo>
                      <a:pt x="83587" y="10231"/>
                      <a:pt x="82680" y="16581"/>
                      <a:pt x="88122" y="18395"/>
                    </a:cubicBezTo>
                    <a:cubicBezTo>
                      <a:pt x="92658" y="26560"/>
                      <a:pt x="95380" y="35631"/>
                      <a:pt x="97194" y="44702"/>
                    </a:cubicBezTo>
                    <a:cubicBezTo>
                      <a:pt x="95380" y="50145"/>
                      <a:pt x="99915" y="52867"/>
                      <a:pt x="98101" y="58310"/>
                    </a:cubicBezTo>
                    <a:lnTo>
                      <a:pt x="99915" y="59217"/>
                    </a:lnTo>
                    <a:cubicBezTo>
                      <a:pt x="99915" y="64660"/>
                      <a:pt x="99008" y="70102"/>
                      <a:pt x="97194" y="74638"/>
                    </a:cubicBezTo>
                    <a:cubicBezTo>
                      <a:pt x="98101" y="83710"/>
                      <a:pt x="93565" y="91874"/>
                      <a:pt x="89030" y="100038"/>
                    </a:cubicBezTo>
                    <a:cubicBezTo>
                      <a:pt x="86308" y="101852"/>
                      <a:pt x="84494" y="107295"/>
                      <a:pt x="80865" y="106388"/>
                    </a:cubicBezTo>
                    <a:cubicBezTo>
                      <a:pt x="73608" y="108202"/>
                      <a:pt x="72701" y="119088"/>
                      <a:pt x="64537" y="118181"/>
                    </a:cubicBezTo>
                    <a:cubicBezTo>
                      <a:pt x="59094" y="122717"/>
                      <a:pt x="51837" y="119995"/>
                      <a:pt x="44580" y="119995"/>
                    </a:cubicBezTo>
                    <a:cubicBezTo>
                      <a:pt x="40951" y="118181"/>
                      <a:pt x="35508" y="118181"/>
                      <a:pt x="32787" y="115460"/>
                    </a:cubicBezTo>
                    <a:cubicBezTo>
                      <a:pt x="26437" y="112738"/>
                      <a:pt x="20087" y="108202"/>
                      <a:pt x="14644" y="102760"/>
                    </a:cubicBezTo>
                    <a:cubicBezTo>
                      <a:pt x="12830" y="97317"/>
                      <a:pt x="7387" y="95502"/>
                      <a:pt x="7387" y="90060"/>
                    </a:cubicBezTo>
                    <a:cubicBezTo>
                      <a:pt x="9201" y="83710"/>
                      <a:pt x="5572" y="77360"/>
                      <a:pt x="7387" y="71010"/>
                    </a:cubicBezTo>
                    <a:lnTo>
                      <a:pt x="6480" y="60124"/>
                    </a:lnTo>
                    <a:lnTo>
                      <a:pt x="11015" y="41074"/>
                    </a:lnTo>
                    <a:cubicBezTo>
                      <a:pt x="18272" y="37445"/>
                      <a:pt x="16458" y="28374"/>
                      <a:pt x="22808" y="25652"/>
                    </a:cubicBezTo>
                    <a:cubicBezTo>
                      <a:pt x="27344" y="15674"/>
                      <a:pt x="38230" y="12952"/>
                      <a:pt x="46394" y="8417"/>
                    </a:cubicBezTo>
                    <a:cubicBezTo>
                      <a:pt x="49115" y="7510"/>
                      <a:pt x="53651" y="9324"/>
                      <a:pt x="55465" y="6602"/>
                    </a:cubicBezTo>
                    <a:cubicBezTo>
                      <a:pt x="59094" y="5695"/>
                      <a:pt x="62722" y="10231"/>
                      <a:pt x="67258" y="6602"/>
                    </a:cubicBezTo>
                  </a:path>
                </a:pathLst>
              </a:custGeom>
              <a:solidFill>
                <a:srgbClr val="E30613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D02D90F-D1A9-4A8B-B93B-420C3ED6AA3C}"/>
                  </a:ext>
                </a:extLst>
              </p:cNvPr>
              <p:cNvSpPr/>
              <p:nvPr/>
            </p:nvSpPr>
            <p:spPr>
              <a:xfrm>
                <a:off x="9155781" y="254930"/>
                <a:ext cx="306189" cy="249104"/>
              </a:xfrm>
              <a:custGeom>
                <a:avLst/>
                <a:gdLst>
                  <a:gd name="connsiteX0" fmla="*/ 475472 w 535214"/>
                  <a:gd name="connsiteY0" fmla="*/ 14644 h 435428"/>
                  <a:gd name="connsiteX1" fmla="*/ 434651 w 535214"/>
                  <a:gd name="connsiteY1" fmla="*/ 93565 h 435428"/>
                  <a:gd name="connsiteX2" fmla="*/ 405622 w 535214"/>
                  <a:gd name="connsiteY2" fmla="*/ 132572 h 435428"/>
                  <a:gd name="connsiteX3" fmla="*/ 381130 w 535214"/>
                  <a:gd name="connsiteY3" fmla="*/ 161601 h 435428"/>
                  <a:gd name="connsiteX4" fmla="*/ 394737 w 535214"/>
                  <a:gd name="connsiteY4" fmla="*/ 176115 h 435428"/>
                  <a:gd name="connsiteX5" fmla="*/ 413787 w 535214"/>
                  <a:gd name="connsiteY5" fmla="*/ 200608 h 435428"/>
                  <a:gd name="connsiteX6" fmla="*/ 424672 w 535214"/>
                  <a:gd name="connsiteY6" fmla="*/ 206958 h 435428"/>
                  <a:gd name="connsiteX7" fmla="*/ 455515 w 535214"/>
                  <a:gd name="connsiteY7" fmla="*/ 245965 h 435428"/>
                  <a:gd name="connsiteX8" fmla="*/ 463680 w 535214"/>
                  <a:gd name="connsiteY8" fmla="*/ 259572 h 435428"/>
                  <a:gd name="connsiteX9" fmla="*/ 485451 w 535214"/>
                  <a:gd name="connsiteY9" fmla="*/ 294044 h 435428"/>
                  <a:gd name="connsiteX10" fmla="*/ 500872 w 535214"/>
                  <a:gd name="connsiteY10" fmla="*/ 327608 h 435428"/>
                  <a:gd name="connsiteX11" fmla="*/ 511758 w 535214"/>
                  <a:gd name="connsiteY11" fmla="*/ 347565 h 435428"/>
                  <a:gd name="connsiteX12" fmla="*/ 531715 w 535214"/>
                  <a:gd name="connsiteY12" fmla="*/ 392922 h 435428"/>
                  <a:gd name="connsiteX13" fmla="*/ 529901 w 535214"/>
                  <a:gd name="connsiteY13" fmla="*/ 401994 h 435428"/>
                  <a:gd name="connsiteX14" fmla="*/ 520830 w 535214"/>
                  <a:gd name="connsiteY14" fmla="*/ 401087 h 435428"/>
                  <a:gd name="connsiteX15" fmla="*/ 468215 w 535214"/>
                  <a:gd name="connsiteY15" fmla="*/ 374779 h 435428"/>
                  <a:gd name="connsiteX16" fmla="*/ 414694 w 535214"/>
                  <a:gd name="connsiteY16" fmla="*/ 335772 h 435428"/>
                  <a:gd name="connsiteX17" fmla="*/ 399272 w 535214"/>
                  <a:gd name="connsiteY17" fmla="*/ 323072 h 435428"/>
                  <a:gd name="connsiteX18" fmla="*/ 353008 w 535214"/>
                  <a:gd name="connsiteY18" fmla="*/ 288601 h 435428"/>
                  <a:gd name="connsiteX19" fmla="*/ 330330 w 535214"/>
                  <a:gd name="connsiteY19" fmla="*/ 271365 h 435428"/>
                  <a:gd name="connsiteX20" fmla="*/ 316722 w 535214"/>
                  <a:gd name="connsiteY20" fmla="*/ 262294 h 435428"/>
                  <a:gd name="connsiteX21" fmla="*/ 280437 w 535214"/>
                  <a:gd name="connsiteY21" fmla="*/ 236894 h 435428"/>
                  <a:gd name="connsiteX22" fmla="*/ 279530 w 535214"/>
                  <a:gd name="connsiteY22" fmla="*/ 243244 h 435428"/>
                  <a:gd name="connsiteX23" fmla="*/ 267737 w 535214"/>
                  <a:gd name="connsiteY23" fmla="*/ 273180 h 435428"/>
                  <a:gd name="connsiteX24" fmla="*/ 255037 w 535214"/>
                  <a:gd name="connsiteY24" fmla="*/ 307651 h 435428"/>
                  <a:gd name="connsiteX25" fmla="*/ 225101 w 535214"/>
                  <a:gd name="connsiteY25" fmla="*/ 363894 h 435428"/>
                  <a:gd name="connsiteX26" fmla="*/ 182465 w 535214"/>
                  <a:gd name="connsiteY26" fmla="*/ 421044 h 435428"/>
                  <a:gd name="connsiteX27" fmla="*/ 167044 w 535214"/>
                  <a:gd name="connsiteY27" fmla="*/ 432837 h 435428"/>
                  <a:gd name="connsiteX28" fmla="*/ 160694 w 535214"/>
                  <a:gd name="connsiteY28" fmla="*/ 429208 h 435428"/>
                  <a:gd name="connsiteX29" fmla="*/ 157972 w 535214"/>
                  <a:gd name="connsiteY29" fmla="*/ 412879 h 435428"/>
                  <a:gd name="connsiteX30" fmla="*/ 160694 w 535214"/>
                  <a:gd name="connsiteY30" fmla="*/ 392015 h 435428"/>
                  <a:gd name="connsiteX31" fmla="*/ 159787 w 535214"/>
                  <a:gd name="connsiteY31" fmla="*/ 389294 h 435428"/>
                  <a:gd name="connsiteX32" fmla="*/ 162508 w 535214"/>
                  <a:gd name="connsiteY32" fmla="*/ 361172 h 435428"/>
                  <a:gd name="connsiteX33" fmla="*/ 167044 w 535214"/>
                  <a:gd name="connsiteY33" fmla="*/ 341215 h 435428"/>
                  <a:gd name="connsiteX34" fmla="*/ 173394 w 535214"/>
                  <a:gd name="connsiteY34" fmla="*/ 314908 h 435428"/>
                  <a:gd name="connsiteX35" fmla="*/ 177022 w 535214"/>
                  <a:gd name="connsiteY35" fmla="*/ 296765 h 435428"/>
                  <a:gd name="connsiteX36" fmla="*/ 186094 w 535214"/>
                  <a:gd name="connsiteY36" fmla="*/ 279530 h 435428"/>
                  <a:gd name="connsiteX37" fmla="*/ 187001 w 535214"/>
                  <a:gd name="connsiteY37" fmla="*/ 267737 h 435428"/>
                  <a:gd name="connsiteX38" fmla="*/ 205144 w 535214"/>
                  <a:gd name="connsiteY38" fmla="*/ 213308 h 435428"/>
                  <a:gd name="connsiteX39" fmla="*/ 202422 w 535214"/>
                  <a:gd name="connsiteY39" fmla="*/ 211494 h 435428"/>
                  <a:gd name="connsiteX40" fmla="*/ 165230 w 535214"/>
                  <a:gd name="connsiteY40" fmla="*/ 210587 h 435428"/>
                  <a:gd name="connsiteX41" fmla="*/ 106265 w 535214"/>
                  <a:gd name="connsiteY41" fmla="*/ 203330 h 435428"/>
                  <a:gd name="connsiteX42" fmla="*/ 81772 w 535214"/>
                  <a:gd name="connsiteY42" fmla="*/ 197887 h 435428"/>
                  <a:gd name="connsiteX43" fmla="*/ 67258 w 535214"/>
                  <a:gd name="connsiteY43" fmla="*/ 196980 h 435428"/>
                  <a:gd name="connsiteX44" fmla="*/ 38230 w 535214"/>
                  <a:gd name="connsiteY44" fmla="*/ 187908 h 435428"/>
                  <a:gd name="connsiteX45" fmla="*/ 20087 w 535214"/>
                  <a:gd name="connsiteY45" fmla="*/ 183372 h 435428"/>
                  <a:gd name="connsiteX46" fmla="*/ 6480 w 535214"/>
                  <a:gd name="connsiteY46" fmla="*/ 175208 h 435428"/>
                  <a:gd name="connsiteX47" fmla="*/ 6480 w 535214"/>
                  <a:gd name="connsiteY47" fmla="*/ 173394 h 435428"/>
                  <a:gd name="connsiteX48" fmla="*/ 50930 w 535214"/>
                  <a:gd name="connsiteY48" fmla="*/ 147994 h 435428"/>
                  <a:gd name="connsiteX49" fmla="*/ 100822 w 535214"/>
                  <a:gd name="connsiteY49" fmla="*/ 138922 h 435428"/>
                  <a:gd name="connsiteX50" fmla="*/ 132572 w 535214"/>
                  <a:gd name="connsiteY50" fmla="*/ 138015 h 435428"/>
                  <a:gd name="connsiteX51" fmla="*/ 187908 w 535214"/>
                  <a:gd name="connsiteY51" fmla="*/ 141644 h 435428"/>
                  <a:gd name="connsiteX52" fmla="*/ 206051 w 535214"/>
                  <a:gd name="connsiteY52" fmla="*/ 145272 h 435428"/>
                  <a:gd name="connsiteX53" fmla="*/ 206051 w 535214"/>
                  <a:gd name="connsiteY53" fmla="*/ 142551 h 435428"/>
                  <a:gd name="connsiteX54" fmla="*/ 188815 w 535214"/>
                  <a:gd name="connsiteY54" fmla="*/ 118965 h 435428"/>
                  <a:gd name="connsiteX55" fmla="*/ 166137 w 535214"/>
                  <a:gd name="connsiteY55" fmla="*/ 73608 h 435428"/>
                  <a:gd name="connsiteX56" fmla="*/ 162508 w 535214"/>
                  <a:gd name="connsiteY56" fmla="*/ 56372 h 435428"/>
                  <a:gd name="connsiteX57" fmla="*/ 165230 w 535214"/>
                  <a:gd name="connsiteY57" fmla="*/ 50022 h 435428"/>
                  <a:gd name="connsiteX58" fmla="*/ 177022 w 535214"/>
                  <a:gd name="connsiteY58" fmla="*/ 48208 h 435428"/>
                  <a:gd name="connsiteX59" fmla="*/ 209680 w 535214"/>
                  <a:gd name="connsiteY59" fmla="*/ 57280 h 435428"/>
                  <a:gd name="connsiteX60" fmla="*/ 244151 w 535214"/>
                  <a:gd name="connsiteY60" fmla="*/ 74515 h 435428"/>
                  <a:gd name="connsiteX61" fmla="*/ 283158 w 535214"/>
                  <a:gd name="connsiteY61" fmla="*/ 104451 h 435428"/>
                  <a:gd name="connsiteX62" fmla="*/ 293137 w 535214"/>
                  <a:gd name="connsiteY62" fmla="*/ 106265 h 435428"/>
                  <a:gd name="connsiteX63" fmla="*/ 299487 w 535214"/>
                  <a:gd name="connsiteY63" fmla="*/ 100822 h 435428"/>
                  <a:gd name="connsiteX64" fmla="*/ 342122 w 535214"/>
                  <a:gd name="connsiteY64" fmla="*/ 78144 h 435428"/>
                  <a:gd name="connsiteX65" fmla="*/ 360265 w 535214"/>
                  <a:gd name="connsiteY65" fmla="*/ 64537 h 435428"/>
                  <a:gd name="connsiteX66" fmla="*/ 372965 w 535214"/>
                  <a:gd name="connsiteY66" fmla="*/ 59094 h 435428"/>
                  <a:gd name="connsiteX67" fmla="*/ 396551 w 535214"/>
                  <a:gd name="connsiteY67" fmla="*/ 42765 h 435428"/>
                  <a:gd name="connsiteX68" fmla="*/ 408344 w 535214"/>
                  <a:gd name="connsiteY68" fmla="*/ 37322 h 435428"/>
                  <a:gd name="connsiteX69" fmla="*/ 449165 w 535214"/>
                  <a:gd name="connsiteY69" fmla="*/ 14644 h 435428"/>
                  <a:gd name="connsiteX70" fmla="*/ 467308 w 535214"/>
                  <a:gd name="connsiteY70" fmla="*/ 6480 h 435428"/>
                  <a:gd name="connsiteX71" fmla="*/ 475472 w 535214"/>
                  <a:gd name="connsiteY71" fmla="*/ 14644 h 4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35214" h="435428">
                    <a:moveTo>
                      <a:pt x="475472" y="14644"/>
                    </a:moveTo>
                    <a:cubicBezTo>
                      <a:pt x="473658" y="45487"/>
                      <a:pt x="448258" y="67258"/>
                      <a:pt x="434651" y="93565"/>
                    </a:cubicBezTo>
                    <a:cubicBezTo>
                      <a:pt x="429208" y="108987"/>
                      <a:pt x="415601" y="118965"/>
                      <a:pt x="405622" y="132572"/>
                    </a:cubicBezTo>
                    <a:cubicBezTo>
                      <a:pt x="396551" y="141644"/>
                      <a:pt x="388387" y="151622"/>
                      <a:pt x="381130" y="161601"/>
                    </a:cubicBezTo>
                    <a:cubicBezTo>
                      <a:pt x="382037" y="168858"/>
                      <a:pt x="390201" y="170672"/>
                      <a:pt x="394737" y="176115"/>
                    </a:cubicBezTo>
                    <a:cubicBezTo>
                      <a:pt x="403808" y="182465"/>
                      <a:pt x="404715" y="193351"/>
                      <a:pt x="413787" y="200608"/>
                    </a:cubicBezTo>
                    <a:cubicBezTo>
                      <a:pt x="419230" y="200608"/>
                      <a:pt x="419230" y="207865"/>
                      <a:pt x="424672" y="206958"/>
                    </a:cubicBezTo>
                    <a:cubicBezTo>
                      <a:pt x="436465" y="219658"/>
                      <a:pt x="445537" y="232358"/>
                      <a:pt x="455515" y="245965"/>
                    </a:cubicBezTo>
                    <a:cubicBezTo>
                      <a:pt x="457330" y="250501"/>
                      <a:pt x="459144" y="255944"/>
                      <a:pt x="463680" y="259572"/>
                    </a:cubicBezTo>
                    <a:cubicBezTo>
                      <a:pt x="471844" y="270458"/>
                      <a:pt x="478194" y="283158"/>
                      <a:pt x="485451" y="294044"/>
                    </a:cubicBezTo>
                    <a:cubicBezTo>
                      <a:pt x="486358" y="306744"/>
                      <a:pt x="497244" y="315815"/>
                      <a:pt x="500872" y="327608"/>
                    </a:cubicBezTo>
                    <a:cubicBezTo>
                      <a:pt x="505408" y="333958"/>
                      <a:pt x="508130" y="341215"/>
                      <a:pt x="511758" y="347565"/>
                    </a:cubicBezTo>
                    <a:cubicBezTo>
                      <a:pt x="519015" y="362987"/>
                      <a:pt x="523551" y="378408"/>
                      <a:pt x="531715" y="392922"/>
                    </a:cubicBezTo>
                    <a:cubicBezTo>
                      <a:pt x="533530" y="396551"/>
                      <a:pt x="531715" y="399272"/>
                      <a:pt x="529901" y="401994"/>
                    </a:cubicBezTo>
                    <a:cubicBezTo>
                      <a:pt x="527180" y="404715"/>
                      <a:pt x="524458" y="400179"/>
                      <a:pt x="520830" y="401087"/>
                    </a:cubicBezTo>
                    <a:cubicBezTo>
                      <a:pt x="502687" y="394737"/>
                      <a:pt x="485451" y="384758"/>
                      <a:pt x="468215" y="374779"/>
                    </a:cubicBezTo>
                    <a:cubicBezTo>
                      <a:pt x="450980" y="361172"/>
                      <a:pt x="431930" y="351194"/>
                      <a:pt x="414694" y="335772"/>
                    </a:cubicBezTo>
                    <a:cubicBezTo>
                      <a:pt x="408344" y="333958"/>
                      <a:pt x="405622" y="326701"/>
                      <a:pt x="399272" y="323072"/>
                    </a:cubicBezTo>
                    <a:cubicBezTo>
                      <a:pt x="382944" y="313094"/>
                      <a:pt x="369337" y="298580"/>
                      <a:pt x="353008" y="288601"/>
                    </a:cubicBezTo>
                    <a:cubicBezTo>
                      <a:pt x="345751" y="283158"/>
                      <a:pt x="337587" y="277715"/>
                      <a:pt x="330330" y="271365"/>
                    </a:cubicBezTo>
                    <a:cubicBezTo>
                      <a:pt x="324887" y="270458"/>
                      <a:pt x="323072" y="264108"/>
                      <a:pt x="316722" y="262294"/>
                    </a:cubicBezTo>
                    <a:cubicBezTo>
                      <a:pt x="304022" y="255037"/>
                      <a:pt x="293137" y="244151"/>
                      <a:pt x="280437" y="236894"/>
                    </a:cubicBezTo>
                    <a:cubicBezTo>
                      <a:pt x="279530" y="238708"/>
                      <a:pt x="280437" y="241430"/>
                      <a:pt x="279530" y="243244"/>
                    </a:cubicBezTo>
                    <a:cubicBezTo>
                      <a:pt x="271365" y="251408"/>
                      <a:pt x="273180" y="264108"/>
                      <a:pt x="267737" y="273180"/>
                    </a:cubicBezTo>
                    <a:cubicBezTo>
                      <a:pt x="267737" y="285880"/>
                      <a:pt x="258665" y="295858"/>
                      <a:pt x="255037" y="307651"/>
                    </a:cubicBezTo>
                    <a:cubicBezTo>
                      <a:pt x="245058" y="325794"/>
                      <a:pt x="235987" y="345751"/>
                      <a:pt x="225101" y="363894"/>
                    </a:cubicBezTo>
                    <a:cubicBezTo>
                      <a:pt x="210587" y="382944"/>
                      <a:pt x="203330" y="405622"/>
                      <a:pt x="182465" y="421044"/>
                    </a:cubicBezTo>
                    <a:cubicBezTo>
                      <a:pt x="177930" y="426487"/>
                      <a:pt x="172487" y="429208"/>
                      <a:pt x="167044" y="432837"/>
                    </a:cubicBezTo>
                    <a:cubicBezTo>
                      <a:pt x="164322" y="431929"/>
                      <a:pt x="161601" y="432837"/>
                      <a:pt x="160694" y="429208"/>
                    </a:cubicBezTo>
                    <a:cubicBezTo>
                      <a:pt x="157972" y="424672"/>
                      <a:pt x="161601" y="417415"/>
                      <a:pt x="157972" y="412879"/>
                    </a:cubicBezTo>
                    <a:cubicBezTo>
                      <a:pt x="160694" y="406529"/>
                      <a:pt x="158880" y="399272"/>
                      <a:pt x="160694" y="392015"/>
                    </a:cubicBezTo>
                    <a:lnTo>
                      <a:pt x="159787" y="389294"/>
                    </a:lnTo>
                    <a:cubicBezTo>
                      <a:pt x="159787" y="379315"/>
                      <a:pt x="165230" y="371151"/>
                      <a:pt x="162508" y="361172"/>
                    </a:cubicBezTo>
                    <a:cubicBezTo>
                      <a:pt x="165230" y="354822"/>
                      <a:pt x="166137" y="348472"/>
                      <a:pt x="167044" y="341215"/>
                    </a:cubicBezTo>
                    <a:cubicBezTo>
                      <a:pt x="169765" y="333051"/>
                      <a:pt x="172487" y="323979"/>
                      <a:pt x="173394" y="314908"/>
                    </a:cubicBezTo>
                    <a:cubicBezTo>
                      <a:pt x="176115" y="309465"/>
                      <a:pt x="177022" y="303115"/>
                      <a:pt x="177022" y="296765"/>
                    </a:cubicBezTo>
                    <a:cubicBezTo>
                      <a:pt x="179744" y="291322"/>
                      <a:pt x="179744" y="284065"/>
                      <a:pt x="186094" y="279530"/>
                    </a:cubicBezTo>
                    <a:cubicBezTo>
                      <a:pt x="187001" y="275901"/>
                      <a:pt x="186094" y="272272"/>
                      <a:pt x="187001" y="267737"/>
                    </a:cubicBezTo>
                    <a:cubicBezTo>
                      <a:pt x="193351" y="249594"/>
                      <a:pt x="200608" y="232358"/>
                      <a:pt x="205144" y="213308"/>
                    </a:cubicBezTo>
                    <a:cubicBezTo>
                      <a:pt x="205144" y="212401"/>
                      <a:pt x="204237" y="211494"/>
                      <a:pt x="202422" y="211494"/>
                    </a:cubicBezTo>
                    <a:cubicBezTo>
                      <a:pt x="189722" y="210587"/>
                      <a:pt x="177022" y="213308"/>
                      <a:pt x="165230" y="210587"/>
                    </a:cubicBezTo>
                    <a:cubicBezTo>
                      <a:pt x="145272" y="210587"/>
                      <a:pt x="125315" y="207865"/>
                      <a:pt x="106265" y="203330"/>
                    </a:cubicBezTo>
                    <a:cubicBezTo>
                      <a:pt x="99008" y="201515"/>
                      <a:pt x="89030" y="202422"/>
                      <a:pt x="81772" y="197887"/>
                    </a:cubicBezTo>
                    <a:cubicBezTo>
                      <a:pt x="77237" y="197887"/>
                      <a:pt x="71794" y="198794"/>
                      <a:pt x="67258" y="196980"/>
                    </a:cubicBezTo>
                    <a:cubicBezTo>
                      <a:pt x="58187" y="192444"/>
                      <a:pt x="47301" y="193351"/>
                      <a:pt x="38230" y="187908"/>
                    </a:cubicBezTo>
                    <a:cubicBezTo>
                      <a:pt x="30972" y="188815"/>
                      <a:pt x="26437" y="184280"/>
                      <a:pt x="20087" y="183372"/>
                    </a:cubicBezTo>
                    <a:cubicBezTo>
                      <a:pt x="13737" y="184280"/>
                      <a:pt x="11015" y="178837"/>
                      <a:pt x="6480" y="175208"/>
                    </a:cubicBezTo>
                    <a:lnTo>
                      <a:pt x="6480" y="173394"/>
                    </a:lnTo>
                    <a:cubicBezTo>
                      <a:pt x="17365" y="157972"/>
                      <a:pt x="35508" y="154344"/>
                      <a:pt x="50930" y="147994"/>
                    </a:cubicBezTo>
                    <a:cubicBezTo>
                      <a:pt x="66351" y="143458"/>
                      <a:pt x="84494" y="142551"/>
                      <a:pt x="100822" y="138922"/>
                    </a:cubicBezTo>
                    <a:cubicBezTo>
                      <a:pt x="110801" y="137108"/>
                      <a:pt x="122594" y="139830"/>
                      <a:pt x="132572" y="138015"/>
                    </a:cubicBezTo>
                    <a:cubicBezTo>
                      <a:pt x="151622" y="138922"/>
                      <a:pt x="169765" y="141644"/>
                      <a:pt x="187908" y="141644"/>
                    </a:cubicBezTo>
                    <a:cubicBezTo>
                      <a:pt x="194258" y="142551"/>
                      <a:pt x="199701" y="145272"/>
                      <a:pt x="206051" y="145272"/>
                    </a:cubicBezTo>
                    <a:lnTo>
                      <a:pt x="206051" y="142551"/>
                    </a:lnTo>
                    <a:lnTo>
                      <a:pt x="188815" y="118965"/>
                    </a:lnTo>
                    <a:cubicBezTo>
                      <a:pt x="182465" y="103544"/>
                      <a:pt x="169765" y="89937"/>
                      <a:pt x="166137" y="73608"/>
                    </a:cubicBezTo>
                    <a:cubicBezTo>
                      <a:pt x="162508" y="69072"/>
                      <a:pt x="166137" y="61815"/>
                      <a:pt x="162508" y="56372"/>
                    </a:cubicBezTo>
                    <a:cubicBezTo>
                      <a:pt x="162508" y="53651"/>
                      <a:pt x="164322" y="51837"/>
                      <a:pt x="165230" y="50022"/>
                    </a:cubicBezTo>
                    <a:cubicBezTo>
                      <a:pt x="168858" y="48208"/>
                      <a:pt x="173394" y="50930"/>
                      <a:pt x="177022" y="48208"/>
                    </a:cubicBezTo>
                    <a:cubicBezTo>
                      <a:pt x="188815" y="50930"/>
                      <a:pt x="198794" y="54558"/>
                      <a:pt x="209680" y="57280"/>
                    </a:cubicBezTo>
                    <a:cubicBezTo>
                      <a:pt x="221472" y="61815"/>
                      <a:pt x="233265" y="66351"/>
                      <a:pt x="244151" y="74515"/>
                    </a:cubicBezTo>
                    <a:cubicBezTo>
                      <a:pt x="256851" y="83587"/>
                      <a:pt x="273180" y="89937"/>
                      <a:pt x="283158" y="104451"/>
                    </a:cubicBezTo>
                    <a:cubicBezTo>
                      <a:pt x="285880" y="107172"/>
                      <a:pt x="290415" y="107172"/>
                      <a:pt x="293137" y="106265"/>
                    </a:cubicBezTo>
                    <a:cubicBezTo>
                      <a:pt x="295858" y="105358"/>
                      <a:pt x="296765" y="101730"/>
                      <a:pt x="299487" y="100822"/>
                    </a:cubicBezTo>
                    <a:cubicBezTo>
                      <a:pt x="313094" y="91751"/>
                      <a:pt x="328515" y="87215"/>
                      <a:pt x="342122" y="78144"/>
                    </a:cubicBezTo>
                    <a:cubicBezTo>
                      <a:pt x="347565" y="72701"/>
                      <a:pt x="356637" y="71794"/>
                      <a:pt x="360265" y="64537"/>
                    </a:cubicBezTo>
                    <a:cubicBezTo>
                      <a:pt x="364801" y="62722"/>
                      <a:pt x="368430" y="60001"/>
                      <a:pt x="372965" y="59094"/>
                    </a:cubicBezTo>
                    <a:cubicBezTo>
                      <a:pt x="381130" y="53651"/>
                      <a:pt x="388387" y="47301"/>
                      <a:pt x="396551" y="42765"/>
                    </a:cubicBezTo>
                    <a:cubicBezTo>
                      <a:pt x="401087" y="41858"/>
                      <a:pt x="404715" y="40044"/>
                      <a:pt x="408344" y="37322"/>
                    </a:cubicBezTo>
                    <a:cubicBezTo>
                      <a:pt x="421951" y="30065"/>
                      <a:pt x="436465" y="23715"/>
                      <a:pt x="449165" y="14644"/>
                    </a:cubicBezTo>
                    <a:cubicBezTo>
                      <a:pt x="451887" y="6480"/>
                      <a:pt x="460958" y="8294"/>
                      <a:pt x="467308" y="6480"/>
                    </a:cubicBezTo>
                    <a:cubicBezTo>
                      <a:pt x="470030" y="11015"/>
                      <a:pt x="474565" y="10108"/>
                      <a:pt x="475472" y="14644"/>
                    </a:cubicBezTo>
                  </a:path>
                </a:pathLst>
              </a:custGeom>
              <a:solidFill>
                <a:srgbClr val="0BBBEF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324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700" kern="1200">
          <a:solidFill>
            <a:schemeClr val="accent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orient="horz" pos="459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720">
          <p15:clr>
            <a:srgbClr val="F26B43"/>
          </p15:clr>
        </p15:guide>
        <p15:guide id="5" pos="234">
          <p15:clr>
            <a:srgbClr val="F26B43"/>
          </p15:clr>
        </p15:guide>
        <p15:guide id="6" pos="7446">
          <p15:clr>
            <a:srgbClr val="F26B43"/>
          </p15:clr>
        </p15:guide>
        <p15:guide id="7" orient="horz" pos="4062">
          <p15:clr>
            <a:srgbClr val="F26B43"/>
          </p15:clr>
        </p15:guide>
        <p15:guide id="8" pos="34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59538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p. </a:t>
            </a:r>
            <a:fld id="{C55AD5FC-D658-4668-AADB-0A3BDC5470A2}" type="slidenum">
              <a:rPr lang="es-ES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l"/>
              <a:t>‹Nº›</a:t>
            </a:fld>
            <a:endParaRPr lang="es-ES" sz="9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28945E1-0AA6-410D-8246-78A31A3545DC}"/>
              </a:ext>
            </a:extLst>
          </p:cNvPr>
          <p:cNvSpPr txBox="1">
            <a:spLocks/>
          </p:cNvSpPr>
          <p:nvPr userDrawn="1"/>
        </p:nvSpPr>
        <p:spPr>
          <a:xfrm>
            <a:off x="544077" y="6498930"/>
            <a:ext cx="3679539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© CaixaBank, S.A. Barcelona, 2020. Documento confidencial de uso exclusivamente interno.</a:t>
            </a:r>
          </a:p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Se prohíbe su reproducción y comunicación o acceso a terceros no autorizados.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992BBF-ACC6-4C25-96ED-0CB7933767C0}"/>
              </a:ext>
            </a:extLst>
          </p:cNvPr>
          <p:cNvSpPr txBox="1">
            <a:spLocks/>
          </p:cNvSpPr>
          <p:nvPr userDrawn="1"/>
        </p:nvSpPr>
        <p:spPr>
          <a:xfrm>
            <a:off x="8904210" y="6610157"/>
            <a:ext cx="2646661" cy="1211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>
                <a:solidFill>
                  <a:schemeClr val="tx2"/>
                </a:solidFill>
              </a:rPr>
              <a:t>Calidad, confianza y compromiso social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ln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65F566F-F7E8-49CA-983F-D0ACAE3D9564}"/>
              </a:ext>
            </a:extLst>
          </p:cNvPr>
          <p:cNvSpPr txBox="1">
            <a:spLocks/>
          </p:cNvSpPr>
          <p:nvPr userDrawn="1"/>
        </p:nvSpPr>
        <p:spPr>
          <a:xfrm>
            <a:off x="4394027" y="6499643"/>
            <a:ext cx="1759158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Aviso legal</a:t>
            </a:r>
          </a:p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Ejemplo de texto corrido de aviso legal.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C3E3C-0581-422C-9285-65B7AEBDC195}"/>
              </a:ext>
            </a:extLst>
          </p:cNvPr>
          <p:cNvCxnSpPr/>
          <p:nvPr userDrawn="1"/>
        </p:nvCxnSpPr>
        <p:spPr>
          <a:xfrm>
            <a:off x="4313002" y="6548620"/>
            <a:ext cx="0" cy="1876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EDAD1A-F2B0-4AC3-BE71-C84CBEDEABA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81417" y="243239"/>
            <a:ext cx="1181247" cy="363152"/>
            <a:chOff x="9155781" y="222444"/>
            <a:chExt cx="1266456" cy="389350"/>
          </a:xfrm>
        </p:grpSpPr>
        <p:pic>
          <p:nvPicPr>
            <p:cNvPr id="15" name="Picture 2" descr="Resultado de imagen de facilities management caixabank">
              <a:extLst>
                <a:ext uri="{FF2B5EF4-FFF2-40B4-BE49-F238E27FC236}">
                  <a16:creationId xmlns:a16="http://schemas.microsoft.com/office/drawing/2014/main" id="{F863C4E6-C11B-497B-AD5A-C2581086CC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493624" y="222444"/>
              <a:ext cx="928613" cy="38935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D4F8B2-412A-4143-8E65-31BE3B392212}"/>
                </a:ext>
              </a:extLst>
            </p:cNvPr>
            <p:cNvGrpSpPr/>
            <p:nvPr/>
          </p:nvGrpSpPr>
          <p:grpSpPr>
            <a:xfrm>
              <a:off x="9155781" y="254930"/>
              <a:ext cx="306189" cy="249104"/>
              <a:chOff x="9155781" y="254930"/>
              <a:chExt cx="306189" cy="249104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BD087F0-75E6-4AC0-A115-CEFCA99AC783}"/>
                  </a:ext>
                </a:extLst>
              </p:cNvPr>
              <p:cNvSpPr/>
              <p:nvPr/>
            </p:nvSpPr>
            <p:spPr>
              <a:xfrm>
                <a:off x="9207297" y="378444"/>
                <a:ext cx="41517" cy="36328"/>
              </a:xfrm>
              <a:custGeom>
                <a:avLst/>
                <a:gdLst>
                  <a:gd name="connsiteX0" fmla="*/ 57039 w 72571"/>
                  <a:gd name="connsiteY0" fmla="*/ 12830 h 63499"/>
                  <a:gd name="connsiteX1" fmla="*/ 65204 w 72571"/>
                  <a:gd name="connsiteY1" fmla="*/ 25530 h 63499"/>
                  <a:gd name="connsiteX2" fmla="*/ 67018 w 72571"/>
                  <a:gd name="connsiteY2" fmla="*/ 39137 h 63499"/>
                  <a:gd name="connsiteX3" fmla="*/ 57039 w 72571"/>
                  <a:gd name="connsiteY3" fmla="*/ 53651 h 63499"/>
                  <a:gd name="connsiteX4" fmla="*/ 13496 w 72571"/>
                  <a:gd name="connsiteY4" fmla="*/ 52744 h 63499"/>
                  <a:gd name="connsiteX5" fmla="*/ 7146 w 72571"/>
                  <a:gd name="connsiteY5" fmla="*/ 29158 h 63499"/>
                  <a:gd name="connsiteX6" fmla="*/ 11682 w 72571"/>
                  <a:gd name="connsiteY6" fmla="*/ 16458 h 63499"/>
                  <a:gd name="connsiteX7" fmla="*/ 19846 w 72571"/>
                  <a:gd name="connsiteY7" fmla="*/ 11015 h 63499"/>
                  <a:gd name="connsiteX8" fmla="*/ 40711 w 72571"/>
                  <a:gd name="connsiteY8" fmla="*/ 6480 h 63499"/>
                  <a:gd name="connsiteX9" fmla="*/ 57039 w 72571"/>
                  <a:gd name="connsiteY9" fmla="*/ 1283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571" h="63499">
                    <a:moveTo>
                      <a:pt x="57039" y="12830"/>
                    </a:moveTo>
                    <a:cubicBezTo>
                      <a:pt x="61575" y="15551"/>
                      <a:pt x="61575" y="21901"/>
                      <a:pt x="65204" y="25530"/>
                    </a:cubicBezTo>
                    <a:lnTo>
                      <a:pt x="67018" y="39137"/>
                    </a:lnTo>
                    <a:lnTo>
                      <a:pt x="57039" y="53651"/>
                    </a:lnTo>
                    <a:cubicBezTo>
                      <a:pt x="44339" y="60001"/>
                      <a:pt x="25289" y="62722"/>
                      <a:pt x="13496" y="52744"/>
                    </a:cubicBezTo>
                    <a:cubicBezTo>
                      <a:pt x="7146" y="46394"/>
                      <a:pt x="5332" y="38230"/>
                      <a:pt x="7146" y="29158"/>
                    </a:cubicBezTo>
                    <a:lnTo>
                      <a:pt x="11682" y="16458"/>
                    </a:lnTo>
                    <a:cubicBezTo>
                      <a:pt x="14404" y="14644"/>
                      <a:pt x="18032" y="13737"/>
                      <a:pt x="19846" y="11015"/>
                    </a:cubicBezTo>
                    <a:cubicBezTo>
                      <a:pt x="26196" y="7387"/>
                      <a:pt x="34361" y="8294"/>
                      <a:pt x="40711" y="6480"/>
                    </a:cubicBezTo>
                    <a:cubicBezTo>
                      <a:pt x="46154" y="8294"/>
                      <a:pt x="54318" y="5572"/>
                      <a:pt x="57039" y="12830"/>
                    </a:cubicBezTo>
                  </a:path>
                </a:pathLst>
              </a:custGeom>
              <a:solidFill>
                <a:srgbClr val="FFCC00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7948C1-19B4-4F2B-8932-0C23CEC196FE}"/>
                  </a:ext>
                </a:extLst>
              </p:cNvPr>
              <p:cNvSpPr/>
              <p:nvPr/>
            </p:nvSpPr>
            <p:spPr>
              <a:xfrm>
                <a:off x="9182769" y="428195"/>
                <a:ext cx="57086" cy="72655"/>
              </a:xfrm>
              <a:custGeom>
                <a:avLst/>
                <a:gdLst>
                  <a:gd name="connsiteX0" fmla="*/ 67258 w 99785"/>
                  <a:gd name="connsiteY0" fmla="*/ 6602 h 126999"/>
                  <a:gd name="connsiteX1" fmla="*/ 78144 w 99785"/>
                  <a:gd name="connsiteY1" fmla="*/ 8417 h 126999"/>
                  <a:gd name="connsiteX2" fmla="*/ 88122 w 99785"/>
                  <a:gd name="connsiteY2" fmla="*/ 18395 h 126999"/>
                  <a:gd name="connsiteX3" fmla="*/ 97194 w 99785"/>
                  <a:gd name="connsiteY3" fmla="*/ 44702 h 126999"/>
                  <a:gd name="connsiteX4" fmla="*/ 98101 w 99785"/>
                  <a:gd name="connsiteY4" fmla="*/ 58310 h 126999"/>
                  <a:gd name="connsiteX5" fmla="*/ 99915 w 99785"/>
                  <a:gd name="connsiteY5" fmla="*/ 59217 h 126999"/>
                  <a:gd name="connsiteX6" fmla="*/ 97194 w 99785"/>
                  <a:gd name="connsiteY6" fmla="*/ 74638 h 126999"/>
                  <a:gd name="connsiteX7" fmla="*/ 89030 w 99785"/>
                  <a:gd name="connsiteY7" fmla="*/ 100038 h 126999"/>
                  <a:gd name="connsiteX8" fmla="*/ 80865 w 99785"/>
                  <a:gd name="connsiteY8" fmla="*/ 106388 h 126999"/>
                  <a:gd name="connsiteX9" fmla="*/ 64537 w 99785"/>
                  <a:gd name="connsiteY9" fmla="*/ 118181 h 126999"/>
                  <a:gd name="connsiteX10" fmla="*/ 44580 w 99785"/>
                  <a:gd name="connsiteY10" fmla="*/ 119995 h 126999"/>
                  <a:gd name="connsiteX11" fmla="*/ 32787 w 99785"/>
                  <a:gd name="connsiteY11" fmla="*/ 115460 h 126999"/>
                  <a:gd name="connsiteX12" fmla="*/ 14644 w 99785"/>
                  <a:gd name="connsiteY12" fmla="*/ 102760 h 126999"/>
                  <a:gd name="connsiteX13" fmla="*/ 7387 w 99785"/>
                  <a:gd name="connsiteY13" fmla="*/ 90060 h 126999"/>
                  <a:gd name="connsiteX14" fmla="*/ 7387 w 99785"/>
                  <a:gd name="connsiteY14" fmla="*/ 71010 h 126999"/>
                  <a:gd name="connsiteX15" fmla="*/ 6480 w 99785"/>
                  <a:gd name="connsiteY15" fmla="*/ 60124 h 126999"/>
                  <a:gd name="connsiteX16" fmla="*/ 11015 w 99785"/>
                  <a:gd name="connsiteY16" fmla="*/ 41074 h 126999"/>
                  <a:gd name="connsiteX17" fmla="*/ 22808 w 99785"/>
                  <a:gd name="connsiteY17" fmla="*/ 25652 h 126999"/>
                  <a:gd name="connsiteX18" fmla="*/ 46394 w 99785"/>
                  <a:gd name="connsiteY18" fmla="*/ 8417 h 126999"/>
                  <a:gd name="connsiteX19" fmla="*/ 55465 w 99785"/>
                  <a:gd name="connsiteY19" fmla="*/ 6602 h 126999"/>
                  <a:gd name="connsiteX20" fmla="*/ 67258 w 99785"/>
                  <a:gd name="connsiteY20" fmla="*/ 6602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9785" h="126999">
                    <a:moveTo>
                      <a:pt x="67258" y="6602"/>
                    </a:moveTo>
                    <a:cubicBezTo>
                      <a:pt x="70887" y="6602"/>
                      <a:pt x="74515" y="9324"/>
                      <a:pt x="78144" y="8417"/>
                    </a:cubicBezTo>
                    <a:cubicBezTo>
                      <a:pt x="83587" y="10231"/>
                      <a:pt x="82680" y="16581"/>
                      <a:pt x="88122" y="18395"/>
                    </a:cubicBezTo>
                    <a:cubicBezTo>
                      <a:pt x="92658" y="26560"/>
                      <a:pt x="95380" y="35631"/>
                      <a:pt x="97194" y="44702"/>
                    </a:cubicBezTo>
                    <a:cubicBezTo>
                      <a:pt x="95380" y="50145"/>
                      <a:pt x="99915" y="52867"/>
                      <a:pt x="98101" y="58310"/>
                    </a:cubicBezTo>
                    <a:lnTo>
                      <a:pt x="99915" y="59217"/>
                    </a:lnTo>
                    <a:cubicBezTo>
                      <a:pt x="99915" y="64660"/>
                      <a:pt x="99008" y="70102"/>
                      <a:pt x="97194" y="74638"/>
                    </a:cubicBezTo>
                    <a:cubicBezTo>
                      <a:pt x="98101" y="83710"/>
                      <a:pt x="93565" y="91874"/>
                      <a:pt x="89030" y="100038"/>
                    </a:cubicBezTo>
                    <a:cubicBezTo>
                      <a:pt x="86308" y="101852"/>
                      <a:pt x="84494" y="107295"/>
                      <a:pt x="80865" y="106388"/>
                    </a:cubicBezTo>
                    <a:cubicBezTo>
                      <a:pt x="73608" y="108202"/>
                      <a:pt x="72701" y="119088"/>
                      <a:pt x="64537" y="118181"/>
                    </a:cubicBezTo>
                    <a:cubicBezTo>
                      <a:pt x="59094" y="122717"/>
                      <a:pt x="51837" y="119995"/>
                      <a:pt x="44580" y="119995"/>
                    </a:cubicBezTo>
                    <a:cubicBezTo>
                      <a:pt x="40951" y="118181"/>
                      <a:pt x="35508" y="118181"/>
                      <a:pt x="32787" y="115460"/>
                    </a:cubicBezTo>
                    <a:cubicBezTo>
                      <a:pt x="26437" y="112738"/>
                      <a:pt x="20087" y="108202"/>
                      <a:pt x="14644" y="102760"/>
                    </a:cubicBezTo>
                    <a:cubicBezTo>
                      <a:pt x="12830" y="97317"/>
                      <a:pt x="7387" y="95502"/>
                      <a:pt x="7387" y="90060"/>
                    </a:cubicBezTo>
                    <a:cubicBezTo>
                      <a:pt x="9201" y="83710"/>
                      <a:pt x="5572" y="77360"/>
                      <a:pt x="7387" y="71010"/>
                    </a:cubicBezTo>
                    <a:lnTo>
                      <a:pt x="6480" y="60124"/>
                    </a:lnTo>
                    <a:lnTo>
                      <a:pt x="11015" y="41074"/>
                    </a:lnTo>
                    <a:cubicBezTo>
                      <a:pt x="18272" y="37445"/>
                      <a:pt x="16458" y="28374"/>
                      <a:pt x="22808" y="25652"/>
                    </a:cubicBezTo>
                    <a:cubicBezTo>
                      <a:pt x="27344" y="15674"/>
                      <a:pt x="38230" y="12952"/>
                      <a:pt x="46394" y="8417"/>
                    </a:cubicBezTo>
                    <a:cubicBezTo>
                      <a:pt x="49115" y="7510"/>
                      <a:pt x="53651" y="9324"/>
                      <a:pt x="55465" y="6602"/>
                    </a:cubicBezTo>
                    <a:cubicBezTo>
                      <a:pt x="59094" y="5695"/>
                      <a:pt x="62722" y="10231"/>
                      <a:pt x="67258" y="6602"/>
                    </a:cubicBezTo>
                  </a:path>
                </a:pathLst>
              </a:custGeom>
              <a:solidFill>
                <a:srgbClr val="E30613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12AAADA-4CB3-4110-A880-56BDCAAA210C}"/>
                  </a:ext>
                </a:extLst>
              </p:cNvPr>
              <p:cNvSpPr/>
              <p:nvPr/>
            </p:nvSpPr>
            <p:spPr>
              <a:xfrm>
                <a:off x="9155781" y="254930"/>
                <a:ext cx="306189" cy="249104"/>
              </a:xfrm>
              <a:custGeom>
                <a:avLst/>
                <a:gdLst>
                  <a:gd name="connsiteX0" fmla="*/ 475472 w 535214"/>
                  <a:gd name="connsiteY0" fmla="*/ 14644 h 435428"/>
                  <a:gd name="connsiteX1" fmla="*/ 434651 w 535214"/>
                  <a:gd name="connsiteY1" fmla="*/ 93565 h 435428"/>
                  <a:gd name="connsiteX2" fmla="*/ 405622 w 535214"/>
                  <a:gd name="connsiteY2" fmla="*/ 132572 h 435428"/>
                  <a:gd name="connsiteX3" fmla="*/ 381130 w 535214"/>
                  <a:gd name="connsiteY3" fmla="*/ 161601 h 435428"/>
                  <a:gd name="connsiteX4" fmla="*/ 394737 w 535214"/>
                  <a:gd name="connsiteY4" fmla="*/ 176115 h 435428"/>
                  <a:gd name="connsiteX5" fmla="*/ 413787 w 535214"/>
                  <a:gd name="connsiteY5" fmla="*/ 200608 h 435428"/>
                  <a:gd name="connsiteX6" fmla="*/ 424672 w 535214"/>
                  <a:gd name="connsiteY6" fmla="*/ 206958 h 435428"/>
                  <a:gd name="connsiteX7" fmla="*/ 455515 w 535214"/>
                  <a:gd name="connsiteY7" fmla="*/ 245965 h 435428"/>
                  <a:gd name="connsiteX8" fmla="*/ 463680 w 535214"/>
                  <a:gd name="connsiteY8" fmla="*/ 259572 h 435428"/>
                  <a:gd name="connsiteX9" fmla="*/ 485451 w 535214"/>
                  <a:gd name="connsiteY9" fmla="*/ 294044 h 435428"/>
                  <a:gd name="connsiteX10" fmla="*/ 500872 w 535214"/>
                  <a:gd name="connsiteY10" fmla="*/ 327608 h 435428"/>
                  <a:gd name="connsiteX11" fmla="*/ 511758 w 535214"/>
                  <a:gd name="connsiteY11" fmla="*/ 347565 h 435428"/>
                  <a:gd name="connsiteX12" fmla="*/ 531715 w 535214"/>
                  <a:gd name="connsiteY12" fmla="*/ 392922 h 435428"/>
                  <a:gd name="connsiteX13" fmla="*/ 529901 w 535214"/>
                  <a:gd name="connsiteY13" fmla="*/ 401994 h 435428"/>
                  <a:gd name="connsiteX14" fmla="*/ 520830 w 535214"/>
                  <a:gd name="connsiteY14" fmla="*/ 401087 h 435428"/>
                  <a:gd name="connsiteX15" fmla="*/ 468215 w 535214"/>
                  <a:gd name="connsiteY15" fmla="*/ 374779 h 435428"/>
                  <a:gd name="connsiteX16" fmla="*/ 414694 w 535214"/>
                  <a:gd name="connsiteY16" fmla="*/ 335772 h 435428"/>
                  <a:gd name="connsiteX17" fmla="*/ 399272 w 535214"/>
                  <a:gd name="connsiteY17" fmla="*/ 323072 h 435428"/>
                  <a:gd name="connsiteX18" fmla="*/ 353008 w 535214"/>
                  <a:gd name="connsiteY18" fmla="*/ 288601 h 435428"/>
                  <a:gd name="connsiteX19" fmla="*/ 330330 w 535214"/>
                  <a:gd name="connsiteY19" fmla="*/ 271365 h 435428"/>
                  <a:gd name="connsiteX20" fmla="*/ 316722 w 535214"/>
                  <a:gd name="connsiteY20" fmla="*/ 262294 h 435428"/>
                  <a:gd name="connsiteX21" fmla="*/ 280437 w 535214"/>
                  <a:gd name="connsiteY21" fmla="*/ 236894 h 435428"/>
                  <a:gd name="connsiteX22" fmla="*/ 279530 w 535214"/>
                  <a:gd name="connsiteY22" fmla="*/ 243244 h 435428"/>
                  <a:gd name="connsiteX23" fmla="*/ 267737 w 535214"/>
                  <a:gd name="connsiteY23" fmla="*/ 273180 h 435428"/>
                  <a:gd name="connsiteX24" fmla="*/ 255037 w 535214"/>
                  <a:gd name="connsiteY24" fmla="*/ 307651 h 435428"/>
                  <a:gd name="connsiteX25" fmla="*/ 225101 w 535214"/>
                  <a:gd name="connsiteY25" fmla="*/ 363894 h 435428"/>
                  <a:gd name="connsiteX26" fmla="*/ 182465 w 535214"/>
                  <a:gd name="connsiteY26" fmla="*/ 421044 h 435428"/>
                  <a:gd name="connsiteX27" fmla="*/ 167044 w 535214"/>
                  <a:gd name="connsiteY27" fmla="*/ 432837 h 435428"/>
                  <a:gd name="connsiteX28" fmla="*/ 160694 w 535214"/>
                  <a:gd name="connsiteY28" fmla="*/ 429208 h 435428"/>
                  <a:gd name="connsiteX29" fmla="*/ 157972 w 535214"/>
                  <a:gd name="connsiteY29" fmla="*/ 412879 h 435428"/>
                  <a:gd name="connsiteX30" fmla="*/ 160694 w 535214"/>
                  <a:gd name="connsiteY30" fmla="*/ 392015 h 435428"/>
                  <a:gd name="connsiteX31" fmla="*/ 159787 w 535214"/>
                  <a:gd name="connsiteY31" fmla="*/ 389294 h 435428"/>
                  <a:gd name="connsiteX32" fmla="*/ 162508 w 535214"/>
                  <a:gd name="connsiteY32" fmla="*/ 361172 h 435428"/>
                  <a:gd name="connsiteX33" fmla="*/ 167044 w 535214"/>
                  <a:gd name="connsiteY33" fmla="*/ 341215 h 435428"/>
                  <a:gd name="connsiteX34" fmla="*/ 173394 w 535214"/>
                  <a:gd name="connsiteY34" fmla="*/ 314908 h 435428"/>
                  <a:gd name="connsiteX35" fmla="*/ 177022 w 535214"/>
                  <a:gd name="connsiteY35" fmla="*/ 296765 h 435428"/>
                  <a:gd name="connsiteX36" fmla="*/ 186094 w 535214"/>
                  <a:gd name="connsiteY36" fmla="*/ 279530 h 435428"/>
                  <a:gd name="connsiteX37" fmla="*/ 187001 w 535214"/>
                  <a:gd name="connsiteY37" fmla="*/ 267737 h 435428"/>
                  <a:gd name="connsiteX38" fmla="*/ 205144 w 535214"/>
                  <a:gd name="connsiteY38" fmla="*/ 213308 h 435428"/>
                  <a:gd name="connsiteX39" fmla="*/ 202422 w 535214"/>
                  <a:gd name="connsiteY39" fmla="*/ 211494 h 435428"/>
                  <a:gd name="connsiteX40" fmla="*/ 165230 w 535214"/>
                  <a:gd name="connsiteY40" fmla="*/ 210587 h 435428"/>
                  <a:gd name="connsiteX41" fmla="*/ 106265 w 535214"/>
                  <a:gd name="connsiteY41" fmla="*/ 203330 h 435428"/>
                  <a:gd name="connsiteX42" fmla="*/ 81772 w 535214"/>
                  <a:gd name="connsiteY42" fmla="*/ 197887 h 435428"/>
                  <a:gd name="connsiteX43" fmla="*/ 67258 w 535214"/>
                  <a:gd name="connsiteY43" fmla="*/ 196980 h 435428"/>
                  <a:gd name="connsiteX44" fmla="*/ 38230 w 535214"/>
                  <a:gd name="connsiteY44" fmla="*/ 187908 h 435428"/>
                  <a:gd name="connsiteX45" fmla="*/ 20087 w 535214"/>
                  <a:gd name="connsiteY45" fmla="*/ 183372 h 435428"/>
                  <a:gd name="connsiteX46" fmla="*/ 6480 w 535214"/>
                  <a:gd name="connsiteY46" fmla="*/ 175208 h 435428"/>
                  <a:gd name="connsiteX47" fmla="*/ 6480 w 535214"/>
                  <a:gd name="connsiteY47" fmla="*/ 173394 h 435428"/>
                  <a:gd name="connsiteX48" fmla="*/ 50930 w 535214"/>
                  <a:gd name="connsiteY48" fmla="*/ 147994 h 435428"/>
                  <a:gd name="connsiteX49" fmla="*/ 100822 w 535214"/>
                  <a:gd name="connsiteY49" fmla="*/ 138922 h 435428"/>
                  <a:gd name="connsiteX50" fmla="*/ 132572 w 535214"/>
                  <a:gd name="connsiteY50" fmla="*/ 138015 h 435428"/>
                  <a:gd name="connsiteX51" fmla="*/ 187908 w 535214"/>
                  <a:gd name="connsiteY51" fmla="*/ 141644 h 435428"/>
                  <a:gd name="connsiteX52" fmla="*/ 206051 w 535214"/>
                  <a:gd name="connsiteY52" fmla="*/ 145272 h 435428"/>
                  <a:gd name="connsiteX53" fmla="*/ 206051 w 535214"/>
                  <a:gd name="connsiteY53" fmla="*/ 142551 h 435428"/>
                  <a:gd name="connsiteX54" fmla="*/ 188815 w 535214"/>
                  <a:gd name="connsiteY54" fmla="*/ 118965 h 435428"/>
                  <a:gd name="connsiteX55" fmla="*/ 166137 w 535214"/>
                  <a:gd name="connsiteY55" fmla="*/ 73608 h 435428"/>
                  <a:gd name="connsiteX56" fmla="*/ 162508 w 535214"/>
                  <a:gd name="connsiteY56" fmla="*/ 56372 h 435428"/>
                  <a:gd name="connsiteX57" fmla="*/ 165230 w 535214"/>
                  <a:gd name="connsiteY57" fmla="*/ 50022 h 435428"/>
                  <a:gd name="connsiteX58" fmla="*/ 177022 w 535214"/>
                  <a:gd name="connsiteY58" fmla="*/ 48208 h 435428"/>
                  <a:gd name="connsiteX59" fmla="*/ 209680 w 535214"/>
                  <a:gd name="connsiteY59" fmla="*/ 57280 h 435428"/>
                  <a:gd name="connsiteX60" fmla="*/ 244151 w 535214"/>
                  <a:gd name="connsiteY60" fmla="*/ 74515 h 435428"/>
                  <a:gd name="connsiteX61" fmla="*/ 283158 w 535214"/>
                  <a:gd name="connsiteY61" fmla="*/ 104451 h 435428"/>
                  <a:gd name="connsiteX62" fmla="*/ 293137 w 535214"/>
                  <a:gd name="connsiteY62" fmla="*/ 106265 h 435428"/>
                  <a:gd name="connsiteX63" fmla="*/ 299487 w 535214"/>
                  <a:gd name="connsiteY63" fmla="*/ 100822 h 435428"/>
                  <a:gd name="connsiteX64" fmla="*/ 342122 w 535214"/>
                  <a:gd name="connsiteY64" fmla="*/ 78144 h 435428"/>
                  <a:gd name="connsiteX65" fmla="*/ 360265 w 535214"/>
                  <a:gd name="connsiteY65" fmla="*/ 64537 h 435428"/>
                  <a:gd name="connsiteX66" fmla="*/ 372965 w 535214"/>
                  <a:gd name="connsiteY66" fmla="*/ 59094 h 435428"/>
                  <a:gd name="connsiteX67" fmla="*/ 396551 w 535214"/>
                  <a:gd name="connsiteY67" fmla="*/ 42765 h 435428"/>
                  <a:gd name="connsiteX68" fmla="*/ 408344 w 535214"/>
                  <a:gd name="connsiteY68" fmla="*/ 37322 h 435428"/>
                  <a:gd name="connsiteX69" fmla="*/ 449165 w 535214"/>
                  <a:gd name="connsiteY69" fmla="*/ 14644 h 435428"/>
                  <a:gd name="connsiteX70" fmla="*/ 467308 w 535214"/>
                  <a:gd name="connsiteY70" fmla="*/ 6480 h 435428"/>
                  <a:gd name="connsiteX71" fmla="*/ 475472 w 535214"/>
                  <a:gd name="connsiteY71" fmla="*/ 14644 h 4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35214" h="435428">
                    <a:moveTo>
                      <a:pt x="475472" y="14644"/>
                    </a:moveTo>
                    <a:cubicBezTo>
                      <a:pt x="473658" y="45487"/>
                      <a:pt x="448258" y="67258"/>
                      <a:pt x="434651" y="93565"/>
                    </a:cubicBezTo>
                    <a:cubicBezTo>
                      <a:pt x="429208" y="108987"/>
                      <a:pt x="415601" y="118965"/>
                      <a:pt x="405622" y="132572"/>
                    </a:cubicBezTo>
                    <a:cubicBezTo>
                      <a:pt x="396551" y="141644"/>
                      <a:pt x="388387" y="151622"/>
                      <a:pt x="381130" y="161601"/>
                    </a:cubicBezTo>
                    <a:cubicBezTo>
                      <a:pt x="382037" y="168858"/>
                      <a:pt x="390201" y="170672"/>
                      <a:pt x="394737" y="176115"/>
                    </a:cubicBezTo>
                    <a:cubicBezTo>
                      <a:pt x="403808" y="182465"/>
                      <a:pt x="404715" y="193351"/>
                      <a:pt x="413787" y="200608"/>
                    </a:cubicBezTo>
                    <a:cubicBezTo>
                      <a:pt x="419230" y="200608"/>
                      <a:pt x="419230" y="207865"/>
                      <a:pt x="424672" y="206958"/>
                    </a:cubicBezTo>
                    <a:cubicBezTo>
                      <a:pt x="436465" y="219658"/>
                      <a:pt x="445537" y="232358"/>
                      <a:pt x="455515" y="245965"/>
                    </a:cubicBezTo>
                    <a:cubicBezTo>
                      <a:pt x="457330" y="250501"/>
                      <a:pt x="459144" y="255944"/>
                      <a:pt x="463680" y="259572"/>
                    </a:cubicBezTo>
                    <a:cubicBezTo>
                      <a:pt x="471844" y="270458"/>
                      <a:pt x="478194" y="283158"/>
                      <a:pt x="485451" y="294044"/>
                    </a:cubicBezTo>
                    <a:cubicBezTo>
                      <a:pt x="486358" y="306744"/>
                      <a:pt x="497244" y="315815"/>
                      <a:pt x="500872" y="327608"/>
                    </a:cubicBezTo>
                    <a:cubicBezTo>
                      <a:pt x="505408" y="333958"/>
                      <a:pt x="508130" y="341215"/>
                      <a:pt x="511758" y="347565"/>
                    </a:cubicBezTo>
                    <a:cubicBezTo>
                      <a:pt x="519015" y="362987"/>
                      <a:pt x="523551" y="378408"/>
                      <a:pt x="531715" y="392922"/>
                    </a:cubicBezTo>
                    <a:cubicBezTo>
                      <a:pt x="533530" y="396551"/>
                      <a:pt x="531715" y="399272"/>
                      <a:pt x="529901" y="401994"/>
                    </a:cubicBezTo>
                    <a:cubicBezTo>
                      <a:pt x="527180" y="404715"/>
                      <a:pt x="524458" y="400179"/>
                      <a:pt x="520830" y="401087"/>
                    </a:cubicBezTo>
                    <a:cubicBezTo>
                      <a:pt x="502687" y="394737"/>
                      <a:pt x="485451" y="384758"/>
                      <a:pt x="468215" y="374779"/>
                    </a:cubicBezTo>
                    <a:cubicBezTo>
                      <a:pt x="450980" y="361172"/>
                      <a:pt x="431930" y="351194"/>
                      <a:pt x="414694" y="335772"/>
                    </a:cubicBezTo>
                    <a:cubicBezTo>
                      <a:pt x="408344" y="333958"/>
                      <a:pt x="405622" y="326701"/>
                      <a:pt x="399272" y="323072"/>
                    </a:cubicBezTo>
                    <a:cubicBezTo>
                      <a:pt x="382944" y="313094"/>
                      <a:pt x="369337" y="298580"/>
                      <a:pt x="353008" y="288601"/>
                    </a:cubicBezTo>
                    <a:cubicBezTo>
                      <a:pt x="345751" y="283158"/>
                      <a:pt x="337587" y="277715"/>
                      <a:pt x="330330" y="271365"/>
                    </a:cubicBezTo>
                    <a:cubicBezTo>
                      <a:pt x="324887" y="270458"/>
                      <a:pt x="323072" y="264108"/>
                      <a:pt x="316722" y="262294"/>
                    </a:cubicBezTo>
                    <a:cubicBezTo>
                      <a:pt x="304022" y="255037"/>
                      <a:pt x="293137" y="244151"/>
                      <a:pt x="280437" y="236894"/>
                    </a:cubicBezTo>
                    <a:cubicBezTo>
                      <a:pt x="279530" y="238708"/>
                      <a:pt x="280437" y="241430"/>
                      <a:pt x="279530" y="243244"/>
                    </a:cubicBezTo>
                    <a:cubicBezTo>
                      <a:pt x="271365" y="251408"/>
                      <a:pt x="273180" y="264108"/>
                      <a:pt x="267737" y="273180"/>
                    </a:cubicBezTo>
                    <a:cubicBezTo>
                      <a:pt x="267737" y="285880"/>
                      <a:pt x="258665" y="295858"/>
                      <a:pt x="255037" y="307651"/>
                    </a:cubicBezTo>
                    <a:cubicBezTo>
                      <a:pt x="245058" y="325794"/>
                      <a:pt x="235987" y="345751"/>
                      <a:pt x="225101" y="363894"/>
                    </a:cubicBezTo>
                    <a:cubicBezTo>
                      <a:pt x="210587" y="382944"/>
                      <a:pt x="203330" y="405622"/>
                      <a:pt x="182465" y="421044"/>
                    </a:cubicBezTo>
                    <a:cubicBezTo>
                      <a:pt x="177930" y="426487"/>
                      <a:pt x="172487" y="429208"/>
                      <a:pt x="167044" y="432837"/>
                    </a:cubicBezTo>
                    <a:cubicBezTo>
                      <a:pt x="164322" y="431929"/>
                      <a:pt x="161601" y="432837"/>
                      <a:pt x="160694" y="429208"/>
                    </a:cubicBezTo>
                    <a:cubicBezTo>
                      <a:pt x="157972" y="424672"/>
                      <a:pt x="161601" y="417415"/>
                      <a:pt x="157972" y="412879"/>
                    </a:cubicBezTo>
                    <a:cubicBezTo>
                      <a:pt x="160694" y="406529"/>
                      <a:pt x="158880" y="399272"/>
                      <a:pt x="160694" y="392015"/>
                    </a:cubicBezTo>
                    <a:lnTo>
                      <a:pt x="159787" y="389294"/>
                    </a:lnTo>
                    <a:cubicBezTo>
                      <a:pt x="159787" y="379315"/>
                      <a:pt x="165230" y="371151"/>
                      <a:pt x="162508" y="361172"/>
                    </a:cubicBezTo>
                    <a:cubicBezTo>
                      <a:pt x="165230" y="354822"/>
                      <a:pt x="166137" y="348472"/>
                      <a:pt x="167044" y="341215"/>
                    </a:cubicBezTo>
                    <a:cubicBezTo>
                      <a:pt x="169765" y="333051"/>
                      <a:pt x="172487" y="323979"/>
                      <a:pt x="173394" y="314908"/>
                    </a:cubicBezTo>
                    <a:cubicBezTo>
                      <a:pt x="176115" y="309465"/>
                      <a:pt x="177022" y="303115"/>
                      <a:pt x="177022" y="296765"/>
                    </a:cubicBezTo>
                    <a:cubicBezTo>
                      <a:pt x="179744" y="291322"/>
                      <a:pt x="179744" y="284065"/>
                      <a:pt x="186094" y="279530"/>
                    </a:cubicBezTo>
                    <a:cubicBezTo>
                      <a:pt x="187001" y="275901"/>
                      <a:pt x="186094" y="272272"/>
                      <a:pt x="187001" y="267737"/>
                    </a:cubicBezTo>
                    <a:cubicBezTo>
                      <a:pt x="193351" y="249594"/>
                      <a:pt x="200608" y="232358"/>
                      <a:pt x="205144" y="213308"/>
                    </a:cubicBezTo>
                    <a:cubicBezTo>
                      <a:pt x="205144" y="212401"/>
                      <a:pt x="204237" y="211494"/>
                      <a:pt x="202422" y="211494"/>
                    </a:cubicBezTo>
                    <a:cubicBezTo>
                      <a:pt x="189722" y="210587"/>
                      <a:pt x="177022" y="213308"/>
                      <a:pt x="165230" y="210587"/>
                    </a:cubicBezTo>
                    <a:cubicBezTo>
                      <a:pt x="145272" y="210587"/>
                      <a:pt x="125315" y="207865"/>
                      <a:pt x="106265" y="203330"/>
                    </a:cubicBezTo>
                    <a:cubicBezTo>
                      <a:pt x="99008" y="201515"/>
                      <a:pt x="89030" y="202422"/>
                      <a:pt x="81772" y="197887"/>
                    </a:cubicBezTo>
                    <a:cubicBezTo>
                      <a:pt x="77237" y="197887"/>
                      <a:pt x="71794" y="198794"/>
                      <a:pt x="67258" y="196980"/>
                    </a:cubicBezTo>
                    <a:cubicBezTo>
                      <a:pt x="58187" y="192444"/>
                      <a:pt x="47301" y="193351"/>
                      <a:pt x="38230" y="187908"/>
                    </a:cubicBezTo>
                    <a:cubicBezTo>
                      <a:pt x="30972" y="188815"/>
                      <a:pt x="26437" y="184280"/>
                      <a:pt x="20087" y="183372"/>
                    </a:cubicBezTo>
                    <a:cubicBezTo>
                      <a:pt x="13737" y="184280"/>
                      <a:pt x="11015" y="178837"/>
                      <a:pt x="6480" y="175208"/>
                    </a:cubicBezTo>
                    <a:lnTo>
                      <a:pt x="6480" y="173394"/>
                    </a:lnTo>
                    <a:cubicBezTo>
                      <a:pt x="17365" y="157972"/>
                      <a:pt x="35508" y="154344"/>
                      <a:pt x="50930" y="147994"/>
                    </a:cubicBezTo>
                    <a:cubicBezTo>
                      <a:pt x="66351" y="143458"/>
                      <a:pt x="84494" y="142551"/>
                      <a:pt x="100822" y="138922"/>
                    </a:cubicBezTo>
                    <a:cubicBezTo>
                      <a:pt x="110801" y="137108"/>
                      <a:pt x="122594" y="139830"/>
                      <a:pt x="132572" y="138015"/>
                    </a:cubicBezTo>
                    <a:cubicBezTo>
                      <a:pt x="151622" y="138922"/>
                      <a:pt x="169765" y="141644"/>
                      <a:pt x="187908" y="141644"/>
                    </a:cubicBezTo>
                    <a:cubicBezTo>
                      <a:pt x="194258" y="142551"/>
                      <a:pt x="199701" y="145272"/>
                      <a:pt x="206051" y="145272"/>
                    </a:cubicBezTo>
                    <a:lnTo>
                      <a:pt x="206051" y="142551"/>
                    </a:lnTo>
                    <a:lnTo>
                      <a:pt x="188815" y="118965"/>
                    </a:lnTo>
                    <a:cubicBezTo>
                      <a:pt x="182465" y="103544"/>
                      <a:pt x="169765" y="89937"/>
                      <a:pt x="166137" y="73608"/>
                    </a:cubicBezTo>
                    <a:cubicBezTo>
                      <a:pt x="162508" y="69072"/>
                      <a:pt x="166137" y="61815"/>
                      <a:pt x="162508" y="56372"/>
                    </a:cubicBezTo>
                    <a:cubicBezTo>
                      <a:pt x="162508" y="53651"/>
                      <a:pt x="164322" y="51837"/>
                      <a:pt x="165230" y="50022"/>
                    </a:cubicBezTo>
                    <a:cubicBezTo>
                      <a:pt x="168858" y="48208"/>
                      <a:pt x="173394" y="50930"/>
                      <a:pt x="177022" y="48208"/>
                    </a:cubicBezTo>
                    <a:cubicBezTo>
                      <a:pt x="188815" y="50930"/>
                      <a:pt x="198794" y="54558"/>
                      <a:pt x="209680" y="57280"/>
                    </a:cubicBezTo>
                    <a:cubicBezTo>
                      <a:pt x="221472" y="61815"/>
                      <a:pt x="233265" y="66351"/>
                      <a:pt x="244151" y="74515"/>
                    </a:cubicBezTo>
                    <a:cubicBezTo>
                      <a:pt x="256851" y="83587"/>
                      <a:pt x="273180" y="89937"/>
                      <a:pt x="283158" y="104451"/>
                    </a:cubicBezTo>
                    <a:cubicBezTo>
                      <a:pt x="285880" y="107172"/>
                      <a:pt x="290415" y="107172"/>
                      <a:pt x="293137" y="106265"/>
                    </a:cubicBezTo>
                    <a:cubicBezTo>
                      <a:pt x="295858" y="105358"/>
                      <a:pt x="296765" y="101730"/>
                      <a:pt x="299487" y="100822"/>
                    </a:cubicBezTo>
                    <a:cubicBezTo>
                      <a:pt x="313094" y="91751"/>
                      <a:pt x="328515" y="87215"/>
                      <a:pt x="342122" y="78144"/>
                    </a:cubicBezTo>
                    <a:cubicBezTo>
                      <a:pt x="347565" y="72701"/>
                      <a:pt x="356637" y="71794"/>
                      <a:pt x="360265" y="64537"/>
                    </a:cubicBezTo>
                    <a:cubicBezTo>
                      <a:pt x="364801" y="62722"/>
                      <a:pt x="368430" y="60001"/>
                      <a:pt x="372965" y="59094"/>
                    </a:cubicBezTo>
                    <a:cubicBezTo>
                      <a:pt x="381130" y="53651"/>
                      <a:pt x="388387" y="47301"/>
                      <a:pt x="396551" y="42765"/>
                    </a:cubicBezTo>
                    <a:cubicBezTo>
                      <a:pt x="401087" y="41858"/>
                      <a:pt x="404715" y="40044"/>
                      <a:pt x="408344" y="37322"/>
                    </a:cubicBezTo>
                    <a:cubicBezTo>
                      <a:pt x="421951" y="30065"/>
                      <a:pt x="436465" y="23715"/>
                      <a:pt x="449165" y="14644"/>
                    </a:cubicBezTo>
                    <a:cubicBezTo>
                      <a:pt x="451887" y="6480"/>
                      <a:pt x="460958" y="8294"/>
                      <a:pt x="467308" y="6480"/>
                    </a:cubicBezTo>
                    <a:cubicBezTo>
                      <a:pt x="470030" y="11015"/>
                      <a:pt x="474565" y="10108"/>
                      <a:pt x="475472" y="14644"/>
                    </a:cubicBezTo>
                  </a:path>
                </a:pathLst>
              </a:custGeom>
              <a:solidFill>
                <a:srgbClr val="0BBBEF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09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700" kern="1200">
          <a:solidFill>
            <a:schemeClr val="accent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orient="horz" pos="459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720">
          <p15:clr>
            <a:srgbClr val="F26B43"/>
          </p15:clr>
        </p15:guide>
        <p15:guide id="5" pos="234">
          <p15:clr>
            <a:srgbClr val="F26B43"/>
          </p15:clr>
        </p15:guide>
        <p15:guide id="6" pos="7446">
          <p15:clr>
            <a:srgbClr val="F26B43"/>
          </p15:clr>
        </p15:guide>
        <p15:guide id="7" orient="horz" pos="4062">
          <p15:clr>
            <a:srgbClr val="F26B43"/>
          </p15:clr>
        </p15:guide>
        <p15:guide id="8" pos="34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59538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p. </a:t>
            </a:r>
            <a:fld id="{C55AD5FC-D658-4668-AADB-0A3BDC5470A2}" type="slidenum">
              <a:rPr lang="es-ES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l"/>
              <a:t>‹Nº›</a:t>
            </a:fld>
            <a:endParaRPr lang="es-ES" sz="9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28945E1-0AA6-410D-8246-78A31A3545DC}"/>
              </a:ext>
            </a:extLst>
          </p:cNvPr>
          <p:cNvSpPr txBox="1">
            <a:spLocks/>
          </p:cNvSpPr>
          <p:nvPr userDrawn="1"/>
        </p:nvSpPr>
        <p:spPr>
          <a:xfrm>
            <a:off x="544077" y="6498930"/>
            <a:ext cx="3679539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© CaixaBank, S.A. Barcelona, 2020. Documento confidencial de uso exclusivamente interno.</a:t>
            </a:r>
          </a:p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Se prohíbe su reproducción y comunicación o acceso a terceros no autorizados.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992BBF-ACC6-4C25-96ED-0CB7933767C0}"/>
              </a:ext>
            </a:extLst>
          </p:cNvPr>
          <p:cNvSpPr txBox="1">
            <a:spLocks/>
          </p:cNvSpPr>
          <p:nvPr userDrawn="1"/>
        </p:nvSpPr>
        <p:spPr>
          <a:xfrm>
            <a:off x="8904210" y="6610157"/>
            <a:ext cx="2646661" cy="1211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>
                <a:solidFill>
                  <a:schemeClr val="tx2"/>
                </a:solidFill>
              </a:rPr>
              <a:t>Calidad, confianza y compromiso social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ln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65F566F-F7E8-49CA-983F-D0ACAE3D9564}"/>
              </a:ext>
            </a:extLst>
          </p:cNvPr>
          <p:cNvSpPr txBox="1">
            <a:spLocks/>
          </p:cNvSpPr>
          <p:nvPr userDrawn="1"/>
        </p:nvSpPr>
        <p:spPr>
          <a:xfrm>
            <a:off x="4394027" y="6499643"/>
            <a:ext cx="1759158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Aviso legal</a:t>
            </a:r>
          </a:p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Ejemplo de texto corrido de aviso legal.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C3E3C-0581-422C-9285-65B7AEBDC195}"/>
              </a:ext>
            </a:extLst>
          </p:cNvPr>
          <p:cNvCxnSpPr/>
          <p:nvPr userDrawn="1"/>
        </p:nvCxnSpPr>
        <p:spPr>
          <a:xfrm>
            <a:off x="4313002" y="6548620"/>
            <a:ext cx="0" cy="1876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B2EF0D-77E1-41CB-A4D9-24E7C662519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81417" y="243239"/>
            <a:ext cx="1181247" cy="363152"/>
            <a:chOff x="9155781" y="222444"/>
            <a:chExt cx="1266456" cy="389350"/>
          </a:xfrm>
        </p:grpSpPr>
        <p:pic>
          <p:nvPicPr>
            <p:cNvPr id="15" name="Picture 2" descr="Resultado de imagen de facilities management caixabank">
              <a:extLst>
                <a:ext uri="{FF2B5EF4-FFF2-40B4-BE49-F238E27FC236}">
                  <a16:creationId xmlns:a16="http://schemas.microsoft.com/office/drawing/2014/main" id="{CBC160D7-AB9C-4DF5-A670-04918D72BD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493624" y="222444"/>
              <a:ext cx="928613" cy="38935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A6FCC75-5CA0-483F-9A1E-18447822ACCE}"/>
                </a:ext>
              </a:extLst>
            </p:cNvPr>
            <p:cNvGrpSpPr/>
            <p:nvPr/>
          </p:nvGrpSpPr>
          <p:grpSpPr>
            <a:xfrm>
              <a:off x="9155781" y="254930"/>
              <a:ext cx="306189" cy="249104"/>
              <a:chOff x="9155781" y="254930"/>
              <a:chExt cx="306189" cy="249104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6E13927-5329-4898-B720-A49FA086974E}"/>
                  </a:ext>
                </a:extLst>
              </p:cNvPr>
              <p:cNvSpPr/>
              <p:nvPr/>
            </p:nvSpPr>
            <p:spPr>
              <a:xfrm>
                <a:off x="9207297" y="378444"/>
                <a:ext cx="41517" cy="36328"/>
              </a:xfrm>
              <a:custGeom>
                <a:avLst/>
                <a:gdLst>
                  <a:gd name="connsiteX0" fmla="*/ 57039 w 72571"/>
                  <a:gd name="connsiteY0" fmla="*/ 12830 h 63499"/>
                  <a:gd name="connsiteX1" fmla="*/ 65204 w 72571"/>
                  <a:gd name="connsiteY1" fmla="*/ 25530 h 63499"/>
                  <a:gd name="connsiteX2" fmla="*/ 67018 w 72571"/>
                  <a:gd name="connsiteY2" fmla="*/ 39137 h 63499"/>
                  <a:gd name="connsiteX3" fmla="*/ 57039 w 72571"/>
                  <a:gd name="connsiteY3" fmla="*/ 53651 h 63499"/>
                  <a:gd name="connsiteX4" fmla="*/ 13496 w 72571"/>
                  <a:gd name="connsiteY4" fmla="*/ 52744 h 63499"/>
                  <a:gd name="connsiteX5" fmla="*/ 7146 w 72571"/>
                  <a:gd name="connsiteY5" fmla="*/ 29158 h 63499"/>
                  <a:gd name="connsiteX6" fmla="*/ 11682 w 72571"/>
                  <a:gd name="connsiteY6" fmla="*/ 16458 h 63499"/>
                  <a:gd name="connsiteX7" fmla="*/ 19846 w 72571"/>
                  <a:gd name="connsiteY7" fmla="*/ 11015 h 63499"/>
                  <a:gd name="connsiteX8" fmla="*/ 40711 w 72571"/>
                  <a:gd name="connsiteY8" fmla="*/ 6480 h 63499"/>
                  <a:gd name="connsiteX9" fmla="*/ 57039 w 72571"/>
                  <a:gd name="connsiteY9" fmla="*/ 1283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571" h="63499">
                    <a:moveTo>
                      <a:pt x="57039" y="12830"/>
                    </a:moveTo>
                    <a:cubicBezTo>
                      <a:pt x="61575" y="15551"/>
                      <a:pt x="61575" y="21901"/>
                      <a:pt x="65204" y="25530"/>
                    </a:cubicBezTo>
                    <a:lnTo>
                      <a:pt x="67018" y="39137"/>
                    </a:lnTo>
                    <a:lnTo>
                      <a:pt x="57039" y="53651"/>
                    </a:lnTo>
                    <a:cubicBezTo>
                      <a:pt x="44339" y="60001"/>
                      <a:pt x="25289" y="62722"/>
                      <a:pt x="13496" y="52744"/>
                    </a:cubicBezTo>
                    <a:cubicBezTo>
                      <a:pt x="7146" y="46394"/>
                      <a:pt x="5332" y="38230"/>
                      <a:pt x="7146" y="29158"/>
                    </a:cubicBezTo>
                    <a:lnTo>
                      <a:pt x="11682" y="16458"/>
                    </a:lnTo>
                    <a:cubicBezTo>
                      <a:pt x="14404" y="14644"/>
                      <a:pt x="18032" y="13737"/>
                      <a:pt x="19846" y="11015"/>
                    </a:cubicBezTo>
                    <a:cubicBezTo>
                      <a:pt x="26196" y="7387"/>
                      <a:pt x="34361" y="8294"/>
                      <a:pt x="40711" y="6480"/>
                    </a:cubicBezTo>
                    <a:cubicBezTo>
                      <a:pt x="46154" y="8294"/>
                      <a:pt x="54318" y="5572"/>
                      <a:pt x="57039" y="12830"/>
                    </a:cubicBezTo>
                  </a:path>
                </a:pathLst>
              </a:custGeom>
              <a:solidFill>
                <a:srgbClr val="FFCC00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E6E8127-BDDD-4EC4-9E3C-E85AD77B975F}"/>
                  </a:ext>
                </a:extLst>
              </p:cNvPr>
              <p:cNvSpPr/>
              <p:nvPr/>
            </p:nvSpPr>
            <p:spPr>
              <a:xfrm>
                <a:off x="9182769" y="428195"/>
                <a:ext cx="57086" cy="72655"/>
              </a:xfrm>
              <a:custGeom>
                <a:avLst/>
                <a:gdLst>
                  <a:gd name="connsiteX0" fmla="*/ 67258 w 99785"/>
                  <a:gd name="connsiteY0" fmla="*/ 6602 h 126999"/>
                  <a:gd name="connsiteX1" fmla="*/ 78144 w 99785"/>
                  <a:gd name="connsiteY1" fmla="*/ 8417 h 126999"/>
                  <a:gd name="connsiteX2" fmla="*/ 88122 w 99785"/>
                  <a:gd name="connsiteY2" fmla="*/ 18395 h 126999"/>
                  <a:gd name="connsiteX3" fmla="*/ 97194 w 99785"/>
                  <a:gd name="connsiteY3" fmla="*/ 44702 h 126999"/>
                  <a:gd name="connsiteX4" fmla="*/ 98101 w 99785"/>
                  <a:gd name="connsiteY4" fmla="*/ 58310 h 126999"/>
                  <a:gd name="connsiteX5" fmla="*/ 99915 w 99785"/>
                  <a:gd name="connsiteY5" fmla="*/ 59217 h 126999"/>
                  <a:gd name="connsiteX6" fmla="*/ 97194 w 99785"/>
                  <a:gd name="connsiteY6" fmla="*/ 74638 h 126999"/>
                  <a:gd name="connsiteX7" fmla="*/ 89030 w 99785"/>
                  <a:gd name="connsiteY7" fmla="*/ 100038 h 126999"/>
                  <a:gd name="connsiteX8" fmla="*/ 80865 w 99785"/>
                  <a:gd name="connsiteY8" fmla="*/ 106388 h 126999"/>
                  <a:gd name="connsiteX9" fmla="*/ 64537 w 99785"/>
                  <a:gd name="connsiteY9" fmla="*/ 118181 h 126999"/>
                  <a:gd name="connsiteX10" fmla="*/ 44580 w 99785"/>
                  <a:gd name="connsiteY10" fmla="*/ 119995 h 126999"/>
                  <a:gd name="connsiteX11" fmla="*/ 32787 w 99785"/>
                  <a:gd name="connsiteY11" fmla="*/ 115460 h 126999"/>
                  <a:gd name="connsiteX12" fmla="*/ 14644 w 99785"/>
                  <a:gd name="connsiteY12" fmla="*/ 102760 h 126999"/>
                  <a:gd name="connsiteX13" fmla="*/ 7387 w 99785"/>
                  <a:gd name="connsiteY13" fmla="*/ 90060 h 126999"/>
                  <a:gd name="connsiteX14" fmla="*/ 7387 w 99785"/>
                  <a:gd name="connsiteY14" fmla="*/ 71010 h 126999"/>
                  <a:gd name="connsiteX15" fmla="*/ 6480 w 99785"/>
                  <a:gd name="connsiteY15" fmla="*/ 60124 h 126999"/>
                  <a:gd name="connsiteX16" fmla="*/ 11015 w 99785"/>
                  <a:gd name="connsiteY16" fmla="*/ 41074 h 126999"/>
                  <a:gd name="connsiteX17" fmla="*/ 22808 w 99785"/>
                  <a:gd name="connsiteY17" fmla="*/ 25652 h 126999"/>
                  <a:gd name="connsiteX18" fmla="*/ 46394 w 99785"/>
                  <a:gd name="connsiteY18" fmla="*/ 8417 h 126999"/>
                  <a:gd name="connsiteX19" fmla="*/ 55465 w 99785"/>
                  <a:gd name="connsiteY19" fmla="*/ 6602 h 126999"/>
                  <a:gd name="connsiteX20" fmla="*/ 67258 w 99785"/>
                  <a:gd name="connsiteY20" fmla="*/ 6602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9785" h="126999">
                    <a:moveTo>
                      <a:pt x="67258" y="6602"/>
                    </a:moveTo>
                    <a:cubicBezTo>
                      <a:pt x="70887" y="6602"/>
                      <a:pt x="74515" y="9324"/>
                      <a:pt x="78144" y="8417"/>
                    </a:cubicBezTo>
                    <a:cubicBezTo>
                      <a:pt x="83587" y="10231"/>
                      <a:pt x="82680" y="16581"/>
                      <a:pt x="88122" y="18395"/>
                    </a:cubicBezTo>
                    <a:cubicBezTo>
                      <a:pt x="92658" y="26560"/>
                      <a:pt x="95380" y="35631"/>
                      <a:pt x="97194" y="44702"/>
                    </a:cubicBezTo>
                    <a:cubicBezTo>
                      <a:pt x="95380" y="50145"/>
                      <a:pt x="99915" y="52867"/>
                      <a:pt x="98101" y="58310"/>
                    </a:cubicBezTo>
                    <a:lnTo>
                      <a:pt x="99915" y="59217"/>
                    </a:lnTo>
                    <a:cubicBezTo>
                      <a:pt x="99915" y="64660"/>
                      <a:pt x="99008" y="70102"/>
                      <a:pt x="97194" y="74638"/>
                    </a:cubicBezTo>
                    <a:cubicBezTo>
                      <a:pt x="98101" y="83710"/>
                      <a:pt x="93565" y="91874"/>
                      <a:pt x="89030" y="100038"/>
                    </a:cubicBezTo>
                    <a:cubicBezTo>
                      <a:pt x="86308" y="101852"/>
                      <a:pt x="84494" y="107295"/>
                      <a:pt x="80865" y="106388"/>
                    </a:cubicBezTo>
                    <a:cubicBezTo>
                      <a:pt x="73608" y="108202"/>
                      <a:pt x="72701" y="119088"/>
                      <a:pt x="64537" y="118181"/>
                    </a:cubicBezTo>
                    <a:cubicBezTo>
                      <a:pt x="59094" y="122717"/>
                      <a:pt x="51837" y="119995"/>
                      <a:pt x="44580" y="119995"/>
                    </a:cubicBezTo>
                    <a:cubicBezTo>
                      <a:pt x="40951" y="118181"/>
                      <a:pt x="35508" y="118181"/>
                      <a:pt x="32787" y="115460"/>
                    </a:cubicBezTo>
                    <a:cubicBezTo>
                      <a:pt x="26437" y="112738"/>
                      <a:pt x="20087" y="108202"/>
                      <a:pt x="14644" y="102760"/>
                    </a:cubicBezTo>
                    <a:cubicBezTo>
                      <a:pt x="12830" y="97317"/>
                      <a:pt x="7387" y="95502"/>
                      <a:pt x="7387" y="90060"/>
                    </a:cubicBezTo>
                    <a:cubicBezTo>
                      <a:pt x="9201" y="83710"/>
                      <a:pt x="5572" y="77360"/>
                      <a:pt x="7387" y="71010"/>
                    </a:cubicBezTo>
                    <a:lnTo>
                      <a:pt x="6480" y="60124"/>
                    </a:lnTo>
                    <a:lnTo>
                      <a:pt x="11015" y="41074"/>
                    </a:lnTo>
                    <a:cubicBezTo>
                      <a:pt x="18272" y="37445"/>
                      <a:pt x="16458" y="28374"/>
                      <a:pt x="22808" y="25652"/>
                    </a:cubicBezTo>
                    <a:cubicBezTo>
                      <a:pt x="27344" y="15674"/>
                      <a:pt x="38230" y="12952"/>
                      <a:pt x="46394" y="8417"/>
                    </a:cubicBezTo>
                    <a:cubicBezTo>
                      <a:pt x="49115" y="7510"/>
                      <a:pt x="53651" y="9324"/>
                      <a:pt x="55465" y="6602"/>
                    </a:cubicBezTo>
                    <a:cubicBezTo>
                      <a:pt x="59094" y="5695"/>
                      <a:pt x="62722" y="10231"/>
                      <a:pt x="67258" y="6602"/>
                    </a:cubicBezTo>
                  </a:path>
                </a:pathLst>
              </a:custGeom>
              <a:solidFill>
                <a:srgbClr val="E30613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2F7BC8-6886-4B24-8793-13C59DBB9EBA}"/>
                  </a:ext>
                </a:extLst>
              </p:cNvPr>
              <p:cNvSpPr/>
              <p:nvPr/>
            </p:nvSpPr>
            <p:spPr>
              <a:xfrm>
                <a:off x="9155781" y="254930"/>
                <a:ext cx="306189" cy="249104"/>
              </a:xfrm>
              <a:custGeom>
                <a:avLst/>
                <a:gdLst>
                  <a:gd name="connsiteX0" fmla="*/ 475472 w 535214"/>
                  <a:gd name="connsiteY0" fmla="*/ 14644 h 435428"/>
                  <a:gd name="connsiteX1" fmla="*/ 434651 w 535214"/>
                  <a:gd name="connsiteY1" fmla="*/ 93565 h 435428"/>
                  <a:gd name="connsiteX2" fmla="*/ 405622 w 535214"/>
                  <a:gd name="connsiteY2" fmla="*/ 132572 h 435428"/>
                  <a:gd name="connsiteX3" fmla="*/ 381130 w 535214"/>
                  <a:gd name="connsiteY3" fmla="*/ 161601 h 435428"/>
                  <a:gd name="connsiteX4" fmla="*/ 394737 w 535214"/>
                  <a:gd name="connsiteY4" fmla="*/ 176115 h 435428"/>
                  <a:gd name="connsiteX5" fmla="*/ 413787 w 535214"/>
                  <a:gd name="connsiteY5" fmla="*/ 200608 h 435428"/>
                  <a:gd name="connsiteX6" fmla="*/ 424672 w 535214"/>
                  <a:gd name="connsiteY6" fmla="*/ 206958 h 435428"/>
                  <a:gd name="connsiteX7" fmla="*/ 455515 w 535214"/>
                  <a:gd name="connsiteY7" fmla="*/ 245965 h 435428"/>
                  <a:gd name="connsiteX8" fmla="*/ 463680 w 535214"/>
                  <a:gd name="connsiteY8" fmla="*/ 259572 h 435428"/>
                  <a:gd name="connsiteX9" fmla="*/ 485451 w 535214"/>
                  <a:gd name="connsiteY9" fmla="*/ 294044 h 435428"/>
                  <a:gd name="connsiteX10" fmla="*/ 500872 w 535214"/>
                  <a:gd name="connsiteY10" fmla="*/ 327608 h 435428"/>
                  <a:gd name="connsiteX11" fmla="*/ 511758 w 535214"/>
                  <a:gd name="connsiteY11" fmla="*/ 347565 h 435428"/>
                  <a:gd name="connsiteX12" fmla="*/ 531715 w 535214"/>
                  <a:gd name="connsiteY12" fmla="*/ 392922 h 435428"/>
                  <a:gd name="connsiteX13" fmla="*/ 529901 w 535214"/>
                  <a:gd name="connsiteY13" fmla="*/ 401994 h 435428"/>
                  <a:gd name="connsiteX14" fmla="*/ 520830 w 535214"/>
                  <a:gd name="connsiteY14" fmla="*/ 401087 h 435428"/>
                  <a:gd name="connsiteX15" fmla="*/ 468215 w 535214"/>
                  <a:gd name="connsiteY15" fmla="*/ 374779 h 435428"/>
                  <a:gd name="connsiteX16" fmla="*/ 414694 w 535214"/>
                  <a:gd name="connsiteY16" fmla="*/ 335772 h 435428"/>
                  <a:gd name="connsiteX17" fmla="*/ 399272 w 535214"/>
                  <a:gd name="connsiteY17" fmla="*/ 323072 h 435428"/>
                  <a:gd name="connsiteX18" fmla="*/ 353008 w 535214"/>
                  <a:gd name="connsiteY18" fmla="*/ 288601 h 435428"/>
                  <a:gd name="connsiteX19" fmla="*/ 330330 w 535214"/>
                  <a:gd name="connsiteY19" fmla="*/ 271365 h 435428"/>
                  <a:gd name="connsiteX20" fmla="*/ 316722 w 535214"/>
                  <a:gd name="connsiteY20" fmla="*/ 262294 h 435428"/>
                  <a:gd name="connsiteX21" fmla="*/ 280437 w 535214"/>
                  <a:gd name="connsiteY21" fmla="*/ 236894 h 435428"/>
                  <a:gd name="connsiteX22" fmla="*/ 279530 w 535214"/>
                  <a:gd name="connsiteY22" fmla="*/ 243244 h 435428"/>
                  <a:gd name="connsiteX23" fmla="*/ 267737 w 535214"/>
                  <a:gd name="connsiteY23" fmla="*/ 273180 h 435428"/>
                  <a:gd name="connsiteX24" fmla="*/ 255037 w 535214"/>
                  <a:gd name="connsiteY24" fmla="*/ 307651 h 435428"/>
                  <a:gd name="connsiteX25" fmla="*/ 225101 w 535214"/>
                  <a:gd name="connsiteY25" fmla="*/ 363894 h 435428"/>
                  <a:gd name="connsiteX26" fmla="*/ 182465 w 535214"/>
                  <a:gd name="connsiteY26" fmla="*/ 421044 h 435428"/>
                  <a:gd name="connsiteX27" fmla="*/ 167044 w 535214"/>
                  <a:gd name="connsiteY27" fmla="*/ 432837 h 435428"/>
                  <a:gd name="connsiteX28" fmla="*/ 160694 w 535214"/>
                  <a:gd name="connsiteY28" fmla="*/ 429208 h 435428"/>
                  <a:gd name="connsiteX29" fmla="*/ 157972 w 535214"/>
                  <a:gd name="connsiteY29" fmla="*/ 412879 h 435428"/>
                  <a:gd name="connsiteX30" fmla="*/ 160694 w 535214"/>
                  <a:gd name="connsiteY30" fmla="*/ 392015 h 435428"/>
                  <a:gd name="connsiteX31" fmla="*/ 159787 w 535214"/>
                  <a:gd name="connsiteY31" fmla="*/ 389294 h 435428"/>
                  <a:gd name="connsiteX32" fmla="*/ 162508 w 535214"/>
                  <a:gd name="connsiteY32" fmla="*/ 361172 h 435428"/>
                  <a:gd name="connsiteX33" fmla="*/ 167044 w 535214"/>
                  <a:gd name="connsiteY33" fmla="*/ 341215 h 435428"/>
                  <a:gd name="connsiteX34" fmla="*/ 173394 w 535214"/>
                  <a:gd name="connsiteY34" fmla="*/ 314908 h 435428"/>
                  <a:gd name="connsiteX35" fmla="*/ 177022 w 535214"/>
                  <a:gd name="connsiteY35" fmla="*/ 296765 h 435428"/>
                  <a:gd name="connsiteX36" fmla="*/ 186094 w 535214"/>
                  <a:gd name="connsiteY36" fmla="*/ 279530 h 435428"/>
                  <a:gd name="connsiteX37" fmla="*/ 187001 w 535214"/>
                  <a:gd name="connsiteY37" fmla="*/ 267737 h 435428"/>
                  <a:gd name="connsiteX38" fmla="*/ 205144 w 535214"/>
                  <a:gd name="connsiteY38" fmla="*/ 213308 h 435428"/>
                  <a:gd name="connsiteX39" fmla="*/ 202422 w 535214"/>
                  <a:gd name="connsiteY39" fmla="*/ 211494 h 435428"/>
                  <a:gd name="connsiteX40" fmla="*/ 165230 w 535214"/>
                  <a:gd name="connsiteY40" fmla="*/ 210587 h 435428"/>
                  <a:gd name="connsiteX41" fmla="*/ 106265 w 535214"/>
                  <a:gd name="connsiteY41" fmla="*/ 203330 h 435428"/>
                  <a:gd name="connsiteX42" fmla="*/ 81772 w 535214"/>
                  <a:gd name="connsiteY42" fmla="*/ 197887 h 435428"/>
                  <a:gd name="connsiteX43" fmla="*/ 67258 w 535214"/>
                  <a:gd name="connsiteY43" fmla="*/ 196980 h 435428"/>
                  <a:gd name="connsiteX44" fmla="*/ 38230 w 535214"/>
                  <a:gd name="connsiteY44" fmla="*/ 187908 h 435428"/>
                  <a:gd name="connsiteX45" fmla="*/ 20087 w 535214"/>
                  <a:gd name="connsiteY45" fmla="*/ 183372 h 435428"/>
                  <a:gd name="connsiteX46" fmla="*/ 6480 w 535214"/>
                  <a:gd name="connsiteY46" fmla="*/ 175208 h 435428"/>
                  <a:gd name="connsiteX47" fmla="*/ 6480 w 535214"/>
                  <a:gd name="connsiteY47" fmla="*/ 173394 h 435428"/>
                  <a:gd name="connsiteX48" fmla="*/ 50930 w 535214"/>
                  <a:gd name="connsiteY48" fmla="*/ 147994 h 435428"/>
                  <a:gd name="connsiteX49" fmla="*/ 100822 w 535214"/>
                  <a:gd name="connsiteY49" fmla="*/ 138922 h 435428"/>
                  <a:gd name="connsiteX50" fmla="*/ 132572 w 535214"/>
                  <a:gd name="connsiteY50" fmla="*/ 138015 h 435428"/>
                  <a:gd name="connsiteX51" fmla="*/ 187908 w 535214"/>
                  <a:gd name="connsiteY51" fmla="*/ 141644 h 435428"/>
                  <a:gd name="connsiteX52" fmla="*/ 206051 w 535214"/>
                  <a:gd name="connsiteY52" fmla="*/ 145272 h 435428"/>
                  <a:gd name="connsiteX53" fmla="*/ 206051 w 535214"/>
                  <a:gd name="connsiteY53" fmla="*/ 142551 h 435428"/>
                  <a:gd name="connsiteX54" fmla="*/ 188815 w 535214"/>
                  <a:gd name="connsiteY54" fmla="*/ 118965 h 435428"/>
                  <a:gd name="connsiteX55" fmla="*/ 166137 w 535214"/>
                  <a:gd name="connsiteY55" fmla="*/ 73608 h 435428"/>
                  <a:gd name="connsiteX56" fmla="*/ 162508 w 535214"/>
                  <a:gd name="connsiteY56" fmla="*/ 56372 h 435428"/>
                  <a:gd name="connsiteX57" fmla="*/ 165230 w 535214"/>
                  <a:gd name="connsiteY57" fmla="*/ 50022 h 435428"/>
                  <a:gd name="connsiteX58" fmla="*/ 177022 w 535214"/>
                  <a:gd name="connsiteY58" fmla="*/ 48208 h 435428"/>
                  <a:gd name="connsiteX59" fmla="*/ 209680 w 535214"/>
                  <a:gd name="connsiteY59" fmla="*/ 57280 h 435428"/>
                  <a:gd name="connsiteX60" fmla="*/ 244151 w 535214"/>
                  <a:gd name="connsiteY60" fmla="*/ 74515 h 435428"/>
                  <a:gd name="connsiteX61" fmla="*/ 283158 w 535214"/>
                  <a:gd name="connsiteY61" fmla="*/ 104451 h 435428"/>
                  <a:gd name="connsiteX62" fmla="*/ 293137 w 535214"/>
                  <a:gd name="connsiteY62" fmla="*/ 106265 h 435428"/>
                  <a:gd name="connsiteX63" fmla="*/ 299487 w 535214"/>
                  <a:gd name="connsiteY63" fmla="*/ 100822 h 435428"/>
                  <a:gd name="connsiteX64" fmla="*/ 342122 w 535214"/>
                  <a:gd name="connsiteY64" fmla="*/ 78144 h 435428"/>
                  <a:gd name="connsiteX65" fmla="*/ 360265 w 535214"/>
                  <a:gd name="connsiteY65" fmla="*/ 64537 h 435428"/>
                  <a:gd name="connsiteX66" fmla="*/ 372965 w 535214"/>
                  <a:gd name="connsiteY66" fmla="*/ 59094 h 435428"/>
                  <a:gd name="connsiteX67" fmla="*/ 396551 w 535214"/>
                  <a:gd name="connsiteY67" fmla="*/ 42765 h 435428"/>
                  <a:gd name="connsiteX68" fmla="*/ 408344 w 535214"/>
                  <a:gd name="connsiteY68" fmla="*/ 37322 h 435428"/>
                  <a:gd name="connsiteX69" fmla="*/ 449165 w 535214"/>
                  <a:gd name="connsiteY69" fmla="*/ 14644 h 435428"/>
                  <a:gd name="connsiteX70" fmla="*/ 467308 w 535214"/>
                  <a:gd name="connsiteY70" fmla="*/ 6480 h 435428"/>
                  <a:gd name="connsiteX71" fmla="*/ 475472 w 535214"/>
                  <a:gd name="connsiteY71" fmla="*/ 14644 h 4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35214" h="435428">
                    <a:moveTo>
                      <a:pt x="475472" y="14644"/>
                    </a:moveTo>
                    <a:cubicBezTo>
                      <a:pt x="473658" y="45487"/>
                      <a:pt x="448258" y="67258"/>
                      <a:pt x="434651" y="93565"/>
                    </a:cubicBezTo>
                    <a:cubicBezTo>
                      <a:pt x="429208" y="108987"/>
                      <a:pt x="415601" y="118965"/>
                      <a:pt x="405622" y="132572"/>
                    </a:cubicBezTo>
                    <a:cubicBezTo>
                      <a:pt x="396551" y="141644"/>
                      <a:pt x="388387" y="151622"/>
                      <a:pt x="381130" y="161601"/>
                    </a:cubicBezTo>
                    <a:cubicBezTo>
                      <a:pt x="382037" y="168858"/>
                      <a:pt x="390201" y="170672"/>
                      <a:pt x="394737" y="176115"/>
                    </a:cubicBezTo>
                    <a:cubicBezTo>
                      <a:pt x="403808" y="182465"/>
                      <a:pt x="404715" y="193351"/>
                      <a:pt x="413787" y="200608"/>
                    </a:cubicBezTo>
                    <a:cubicBezTo>
                      <a:pt x="419230" y="200608"/>
                      <a:pt x="419230" y="207865"/>
                      <a:pt x="424672" y="206958"/>
                    </a:cubicBezTo>
                    <a:cubicBezTo>
                      <a:pt x="436465" y="219658"/>
                      <a:pt x="445537" y="232358"/>
                      <a:pt x="455515" y="245965"/>
                    </a:cubicBezTo>
                    <a:cubicBezTo>
                      <a:pt x="457330" y="250501"/>
                      <a:pt x="459144" y="255944"/>
                      <a:pt x="463680" y="259572"/>
                    </a:cubicBezTo>
                    <a:cubicBezTo>
                      <a:pt x="471844" y="270458"/>
                      <a:pt x="478194" y="283158"/>
                      <a:pt x="485451" y="294044"/>
                    </a:cubicBezTo>
                    <a:cubicBezTo>
                      <a:pt x="486358" y="306744"/>
                      <a:pt x="497244" y="315815"/>
                      <a:pt x="500872" y="327608"/>
                    </a:cubicBezTo>
                    <a:cubicBezTo>
                      <a:pt x="505408" y="333958"/>
                      <a:pt x="508130" y="341215"/>
                      <a:pt x="511758" y="347565"/>
                    </a:cubicBezTo>
                    <a:cubicBezTo>
                      <a:pt x="519015" y="362987"/>
                      <a:pt x="523551" y="378408"/>
                      <a:pt x="531715" y="392922"/>
                    </a:cubicBezTo>
                    <a:cubicBezTo>
                      <a:pt x="533530" y="396551"/>
                      <a:pt x="531715" y="399272"/>
                      <a:pt x="529901" y="401994"/>
                    </a:cubicBezTo>
                    <a:cubicBezTo>
                      <a:pt x="527180" y="404715"/>
                      <a:pt x="524458" y="400179"/>
                      <a:pt x="520830" y="401087"/>
                    </a:cubicBezTo>
                    <a:cubicBezTo>
                      <a:pt x="502687" y="394737"/>
                      <a:pt x="485451" y="384758"/>
                      <a:pt x="468215" y="374779"/>
                    </a:cubicBezTo>
                    <a:cubicBezTo>
                      <a:pt x="450980" y="361172"/>
                      <a:pt x="431930" y="351194"/>
                      <a:pt x="414694" y="335772"/>
                    </a:cubicBezTo>
                    <a:cubicBezTo>
                      <a:pt x="408344" y="333958"/>
                      <a:pt x="405622" y="326701"/>
                      <a:pt x="399272" y="323072"/>
                    </a:cubicBezTo>
                    <a:cubicBezTo>
                      <a:pt x="382944" y="313094"/>
                      <a:pt x="369337" y="298580"/>
                      <a:pt x="353008" y="288601"/>
                    </a:cubicBezTo>
                    <a:cubicBezTo>
                      <a:pt x="345751" y="283158"/>
                      <a:pt x="337587" y="277715"/>
                      <a:pt x="330330" y="271365"/>
                    </a:cubicBezTo>
                    <a:cubicBezTo>
                      <a:pt x="324887" y="270458"/>
                      <a:pt x="323072" y="264108"/>
                      <a:pt x="316722" y="262294"/>
                    </a:cubicBezTo>
                    <a:cubicBezTo>
                      <a:pt x="304022" y="255037"/>
                      <a:pt x="293137" y="244151"/>
                      <a:pt x="280437" y="236894"/>
                    </a:cubicBezTo>
                    <a:cubicBezTo>
                      <a:pt x="279530" y="238708"/>
                      <a:pt x="280437" y="241430"/>
                      <a:pt x="279530" y="243244"/>
                    </a:cubicBezTo>
                    <a:cubicBezTo>
                      <a:pt x="271365" y="251408"/>
                      <a:pt x="273180" y="264108"/>
                      <a:pt x="267737" y="273180"/>
                    </a:cubicBezTo>
                    <a:cubicBezTo>
                      <a:pt x="267737" y="285880"/>
                      <a:pt x="258665" y="295858"/>
                      <a:pt x="255037" y="307651"/>
                    </a:cubicBezTo>
                    <a:cubicBezTo>
                      <a:pt x="245058" y="325794"/>
                      <a:pt x="235987" y="345751"/>
                      <a:pt x="225101" y="363894"/>
                    </a:cubicBezTo>
                    <a:cubicBezTo>
                      <a:pt x="210587" y="382944"/>
                      <a:pt x="203330" y="405622"/>
                      <a:pt x="182465" y="421044"/>
                    </a:cubicBezTo>
                    <a:cubicBezTo>
                      <a:pt x="177930" y="426487"/>
                      <a:pt x="172487" y="429208"/>
                      <a:pt x="167044" y="432837"/>
                    </a:cubicBezTo>
                    <a:cubicBezTo>
                      <a:pt x="164322" y="431929"/>
                      <a:pt x="161601" y="432837"/>
                      <a:pt x="160694" y="429208"/>
                    </a:cubicBezTo>
                    <a:cubicBezTo>
                      <a:pt x="157972" y="424672"/>
                      <a:pt x="161601" y="417415"/>
                      <a:pt x="157972" y="412879"/>
                    </a:cubicBezTo>
                    <a:cubicBezTo>
                      <a:pt x="160694" y="406529"/>
                      <a:pt x="158880" y="399272"/>
                      <a:pt x="160694" y="392015"/>
                    </a:cubicBezTo>
                    <a:lnTo>
                      <a:pt x="159787" y="389294"/>
                    </a:lnTo>
                    <a:cubicBezTo>
                      <a:pt x="159787" y="379315"/>
                      <a:pt x="165230" y="371151"/>
                      <a:pt x="162508" y="361172"/>
                    </a:cubicBezTo>
                    <a:cubicBezTo>
                      <a:pt x="165230" y="354822"/>
                      <a:pt x="166137" y="348472"/>
                      <a:pt x="167044" y="341215"/>
                    </a:cubicBezTo>
                    <a:cubicBezTo>
                      <a:pt x="169765" y="333051"/>
                      <a:pt x="172487" y="323979"/>
                      <a:pt x="173394" y="314908"/>
                    </a:cubicBezTo>
                    <a:cubicBezTo>
                      <a:pt x="176115" y="309465"/>
                      <a:pt x="177022" y="303115"/>
                      <a:pt x="177022" y="296765"/>
                    </a:cubicBezTo>
                    <a:cubicBezTo>
                      <a:pt x="179744" y="291322"/>
                      <a:pt x="179744" y="284065"/>
                      <a:pt x="186094" y="279530"/>
                    </a:cubicBezTo>
                    <a:cubicBezTo>
                      <a:pt x="187001" y="275901"/>
                      <a:pt x="186094" y="272272"/>
                      <a:pt x="187001" y="267737"/>
                    </a:cubicBezTo>
                    <a:cubicBezTo>
                      <a:pt x="193351" y="249594"/>
                      <a:pt x="200608" y="232358"/>
                      <a:pt x="205144" y="213308"/>
                    </a:cubicBezTo>
                    <a:cubicBezTo>
                      <a:pt x="205144" y="212401"/>
                      <a:pt x="204237" y="211494"/>
                      <a:pt x="202422" y="211494"/>
                    </a:cubicBezTo>
                    <a:cubicBezTo>
                      <a:pt x="189722" y="210587"/>
                      <a:pt x="177022" y="213308"/>
                      <a:pt x="165230" y="210587"/>
                    </a:cubicBezTo>
                    <a:cubicBezTo>
                      <a:pt x="145272" y="210587"/>
                      <a:pt x="125315" y="207865"/>
                      <a:pt x="106265" y="203330"/>
                    </a:cubicBezTo>
                    <a:cubicBezTo>
                      <a:pt x="99008" y="201515"/>
                      <a:pt x="89030" y="202422"/>
                      <a:pt x="81772" y="197887"/>
                    </a:cubicBezTo>
                    <a:cubicBezTo>
                      <a:pt x="77237" y="197887"/>
                      <a:pt x="71794" y="198794"/>
                      <a:pt x="67258" y="196980"/>
                    </a:cubicBezTo>
                    <a:cubicBezTo>
                      <a:pt x="58187" y="192444"/>
                      <a:pt x="47301" y="193351"/>
                      <a:pt x="38230" y="187908"/>
                    </a:cubicBezTo>
                    <a:cubicBezTo>
                      <a:pt x="30972" y="188815"/>
                      <a:pt x="26437" y="184280"/>
                      <a:pt x="20087" y="183372"/>
                    </a:cubicBezTo>
                    <a:cubicBezTo>
                      <a:pt x="13737" y="184280"/>
                      <a:pt x="11015" y="178837"/>
                      <a:pt x="6480" y="175208"/>
                    </a:cubicBezTo>
                    <a:lnTo>
                      <a:pt x="6480" y="173394"/>
                    </a:lnTo>
                    <a:cubicBezTo>
                      <a:pt x="17365" y="157972"/>
                      <a:pt x="35508" y="154344"/>
                      <a:pt x="50930" y="147994"/>
                    </a:cubicBezTo>
                    <a:cubicBezTo>
                      <a:pt x="66351" y="143458"/>
                      <a:pt x="84494" y="142551"/>
                      <a:pt x="100822" y="138922"/>
                    </a:cubicBezTo>
                    <a:cubicBezTo>
                      <a:pt x="110801" y="137108"/>
                      <a:pt x="122594" y="139830"/>
                      <a:pt x="132572" y="138015"/>
                    </a:cubicBezTo>
                    <a:cubicBezTo>
                      <a:pt x="151622" y="138922"/>
                      <a:pt x="169765" y="141644"/>
                      <a:pt x="187908" y="141644"/>
                    </a:cubicBezTo>
                    <a:cubicBezTo>
                      <a:pt x="194258" y="142551"/>
                      <a:pt x="199701" y="145272"/>
                      <a:pt x="206051" y="145272"/>
                    </a:cubicBezTo>
                    <a:lnTo>
                      <a:pt x="206051" y="142551"/>
                    </a:lnTo>
                    <a:lnTo>
                      <a:pt x="188815" y="118965"/>
                    </a:lnTo>
                    <a:cubicBezTo>
                      <a:pt x="182465" y="103544"/>
                      <a:pt x="169765" y="89937"/>
                      <a:pt x="166137" y="73608"/>
                    </a:cubicBezTo>
                    <a:cubicBezTo>
                      <a:pt x="162508" y="69072"/>
                      <a:pt x="166137" y="61815"/>
                      <a:pt x="162508" y="56372"/>
                    </a:cubicBezTo>
                    <a:cubicBezTo>
                      <a:pt x="162508" y="53651"/>
                      <a:pt x="164322" y="51837"/>
                      <a:pt x="165230" y="50022"/>
                    </a:cubicBezTo>
                    <a:cubicBezTo>
                      <a:pt x="168858" y="48208"/>
                      <a:pt x="173394" y="50930"/>
                      <a:pt x="177022" y="48208"/>
                    </a:cubicBezTo>
                    <a:cubicBezTo>
                      <a:pt x="188815" y="50930"/>
                      <a:pt x="198794" y="54558"/>
                      <a:pt x="209680" y="57280"/>
                    </a:cubicBezTo>
                    <a:cubicBezTo>
                      <a:pt x="221472" y="61815"/>
                      <a:pt x="233265" y="66351"/>
                      <a:pt x="244151" y="74515"/>
                    </a:cubicBezTo>
                    <a:cubicBezTo>
                      <a:pt x="256851" y="83587"/>
                      <a:pt x="273180" y="89937"/>
                      <a:pt x="283158" y="104451"/>
                    </a:cubicBezTo>
                    <a:cubicBezTo>
                      <a:pt x="285880" y="107172"/>
                      <a:pt x="290415" y="107172"/>
                      <a:pt x="293137" y="106265"/>
                    </a:cubicBezTo>
                    <a:cubicBezTo>
                      <a:pt x="295858" y="105358"/>
                      <a:pt x="296765" y="101730"/>
                      <a:pt x="299487" y="100822"/>
                    </a:cubicBezTo>
                    <a:cubicBezTo>
                      <a:pt x="313094" y="91751"/>
                      <a:pt x="328515" y="87215"/>
                      <a:pt x="342122" y="78144"/>
                    </a:cubicBezTo>
                    <a:cubicBezTo>
                      <a:pt x="347565" y="72701"/>
                      <a:pt x="356637" y="71794"/>
                      <a:pt x="360265" y="64537"/>
                    </a:cubicBezTo>
                    <a:cubicBezTo>
                      <a:pt x="364801" y="62722"/>
                      <a:pt x="368430" y="60001"/>
                      <a:pt x="372965" y="59094"/>
                    </a:cubicBezTo>
                    <a:cubicBezTo>
                      <a:pt x="381130" y="53651"/>
                      <a:pt x="388387" y="47301"/>
                      <a:pt x="396551" y="42765"/>
                    </a:cubicBezTo>
                    <a:cubicBezTo>
                      <a:pt x="401087" y="41858"/>
                      <a:pt x="404715" y="40044"/>
                      <a:pt x="408344" y="37322"/>
                    </a:cubicBezTo>
                    <a:cubicBezTo>
                      <a:pt x="421951" y="30065"/>
                      <a:pt x="436465" y="23715"/>
                      <a:pt x="449165" y="14644"/>
                    </a:cubicBezTo>
                    <a:cubicBezTo>
                      <a:pt x="451887" y="6480"/>
                      <a:pt x="460958" y="8294"/>
                      <a:pt x="467308" y="6480"/>
                    </a:cubicBezTo>
                    <a:cubicBezTo>
                      <a:pt x="470030" y="11015"/>
                      <a:pt x="474565" y="10108"/>
                      <a:pt x="475472" y="14644"/>
                    </a:cubicBezTo>
                  </a:path>
                </a:pathLst>
              </a:custGeom>
              <a:solidFill>
                <a:srgbClr val="0BBBEF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6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700" kern="1200">
          <a:solidFill>
            <a:schemeClr val="accent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orient="horz" pos="459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720">
          <p15:clr>
            <a:srgbClr val="F26B43"/>
          </p15:clr>
        </p15:guide>
        <p15:guide id="5" pos="234">
          <p15:clr>
            <a:srgbClr val="F26B43"/>
          </p15:clr>
        </p15:guide>
        <p15:guide id="6" pos="7446">
          <p15:clr>
            <a:srgbClr val="F26B43"/>
          </p15:clr>
        </p15:guide>
        <p15:guide id="7" orient="horz" pos="4062">
          <p15:clr>
            <a:srgbClr val="F26B43"/>
          </p15:clr>
        </p15:guide>
        <p15:guide id="8" pos="34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59538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p. </a:t>
            </a:r>
            <a:fld id="{C55AD5FC-D658-4668-AADB-0A3BDC5470A2}" type="slidenum">
              <a:rPr lang="es-ES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l"/>
              <a:t>‹Nº›</a:t>
            </a:fld>
            <a:endParaRPr lang="es-ES" sz="9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28945E1-0AA6-410D-8246-78A31A3545DC}"/>
              </a:ext>
            </a:extLst>
          </p:cNvPr>
          <p:cNvSpPr txBox="1">
            <a:spLocks/>
          </p:cNvSpPr>
          <p:nvPr userDrawn="1"/>
        </p:nvSpPr>
        <p:spPr>
          <a:xfrm>
            <a:off x="544077" y="6498930"/>
            <a:ext cx="3679539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© CaixaBank, S.A. Barcelona, 2020. Documento confidencial de uso exclusivamente interno.</a:t>
            </a:r>
          </a:p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Se prohíbe su reproducción y comunicación o acceso a terceros no autorizados.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992BBF-ACC6-4C25-96ED-0CB7933767C0}"/>
              </a:ext>
            </a:extLst>
          </p:cNvPr>
          <p:cNvSpPr txBox="1">
            <a:spLocks/>
          </p:cNvSpPr>
          <p:nvPr userDrawn="1"/>
        </p:nvSpPr>
        <p:spPr>
          <a:xfrm>
            <a:off x="8904210" y="6610157"/>
            <a:ext cx="2646661" cy="1211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>
                <a:solidFill>
                  <a:schemeClr val="tx2"/>
                </a:solidFill>
              </a:rPr>
              <a:t>Calidad, confianza y compromiso social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ln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65F566F-F7E8-49CA-983F-D0ACAE3D9564}"/>
              </a:ext>
            </a:extLst>
          </p:cNvPr>
          <p:cNvSpPr txBox="1">
            <a:spLocks/>
          </p:cNvSpPr>
          <p:nvPr userDrawn="1"/>
        </p:nvSpPr>
        <p:spPr>
          <a:xfrm>
            <a:off x="4394027" y="6499643"/>
            <a:ext cx="1759158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Aviso legal</a:t>
            </a:r>
          </a:p>
          <a:p>
            <a:pPr algn="l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Ejemplo de texto corrido de aviso legal.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C3E3C-0581-422C-9285-65B7AEBDC195}"/>
              </a:ext>
            </a:extLst>
          </p:cNvPr>
          <p:cNvCxnSpPr/>
          <p:nvPr userDrawn="1"/>
        </p:nvCxnSpPr>
        <p:spPr>
          <a:xfrm>
            <a:off x="4313002" y="6548620"/>
            <a:ext cx="0" cy="1876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649F96-8284-4FB4-ADA7-CEDE8699D0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81417" y="243239"/>
            <a:ext cx="1181247" cy="363152"/>
            <a:chOff x="9155781" y="222444"/>
            <a:chExt cx="1266456" cy="389350"/>
          </a:xfrm>
        </p:grpSpPr>
        <p:pic>
          <p:nvPicPr>
            <p:cNvPr id="15" name="Picture 2" descr="Resultado de imagen de facilities management caixabank">
              <a:extLst>
                <a:ext uri="{FF2B5EF4-FFF2-40B4-BE49-F238E27FC236}">
                  <a16:creationId xmlns:a16="http://schemas.microsoft.com/office/drawing/2014/main" id="{D8525B35-97B8-4E74-9272-BB2584304D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493624" y="222444"/>
              <a:ext cx="928613" cy="38935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ED4DFB9-3AEB-4BA3-9A69-762CB4AC311F}"/>
                </a:ext>
              </a:extLst>
            </p:cNvPr>
            <p:cNvGrpSpPr/>
            <p:nvPr/>
          </p:nvGrpSpPr>
          <p:grpSpPr>
            <a:xfrm>
              <a:off x="9155781" y="254930"/>
              <a:ext cx="306189" cy="249104"/>
              <a:chOff x="9155781" y="254930"/>
              <a:chExt cx="306189" cy="249104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9962A32-5F76-4065-A06F-A9A78DF2463F}"/>
                  </a:ext>
                </a:extLst>
              </p:cNvPr>
              <p:cNvSpPr/>
              <p:nvPr/>
            </p:nvSpPr>
            <p:spPr>
              <a:xfrm>
                <a:off x="9207297" y="378444"/>
                <a:ext cx="41517" cy="36328"/>
              </a:xfrm>
              <a:custGeom>
                <a:avLst/>
                <a:gdLst>
                  <a:gd name="connsiteX0" fmla="*/ 57039 w 72571"/>
                  <a:gd name="connsiteY0" fmla="*/ 12830 h 63499"/>
                  <a:gd name="connsiteX1" fmla="*/ 65204 w 72571"/>
                  <a:gd name="connsiteY1" fmla="*/ 25530 h 63499"/>
                  <a:gd name="connsiteX2" fmla="*/ 67018 w 72571"/>
                  <a:gd name="connsiteY2" fmla="*/ 39137 h 63499"/>
                  <a:gd name="connsiteX3" fmla="*/ 57039 w 72571"/>
                  <a:gd name="connsiteY3" fmla="*/ 53651 h 63499"/>
                  <a:gd name="connsiteX4" fmla="*/ 13496 w 72571"/>
                  <a:gd name="connsiteY4" fmla="*/ 52744 h 63499"/>
                  <a:gd name="connsiteX5" fmla="*/ 7146 w 72571"/>
                  <a:gd name="connsiteY5" fmla="*/ 29158 h 63499"/>
                  <a:gd name="connsiteX6" fmla="*/ 11682 w 72571"/>
                  <a:gd name="connsiteY6" fmla="*/ 16458 h 63499"/>
                  <a:gd name="connsiteX7" fmla="*/ 19846 w 72571"/>
                  <a:gd name="connsiteY7" fmla="*/ 11015 h 63499"/>
                  <a:gd name="connsiteX8" fmla="*/ 40711 w 72571"/>
                  <a:gd name="connsiteY8" fmla="*/ 6480 h 63499"/>
                  <a:gd name="connsiteX9" fmla="*/ 57039 w 72571"/>
                  <a:gd name="connsiteY9" fmla="*/ 12830 h 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571" h="63499">
                    <a:moveTo>
                      <a:pt x="57039" y="12830"/>
                    </a:moveTo>
                    <a:cubicBezTo>
                      <a:pt x="61575" y="15551"/>
                      <a:pt x="61575" y="21901"/>
                      <a:pt x="65204" y="25530"/>
                    </a:cubicBezTo>
                    <a:lnTo>
                      <a:pt x="67018" y="39137"/>
                    </a:lnTo>
                    <a:lnTo>
                      <a:pt x="57039" y="53651"/>
                    </a:lnTo>
                    <a:cubicBezTo>
                      <a:pt x="44339" y="60001"/>
                      <a:pt x="25289" y="62722"/>
                      <a:pt x="13496" y="52744"/>
                    </a:cubicBezTo>
                    <a:cubicBezTo>
                      <a:pt x="7146" y="46394"/>
                      <a:pt x="5332" y="38230"/>
                      <a:pt x="7146" y="29158"/>
                    </a:cubicBezTo>
                    <a:lnTo>
                      <a:pt x="11682" y="16458"/>
                    </a:lnTo>
                    <a:cubicBezTo>
                      <a:pt x="14404" y="14644"/>
                      <a:pt x="18032" y="13737"/>
                      <a:pt x="19846" y="11015"/>
                    </a:cubicBezTo>
                    <a:cubicBezTo>
                      <a:pt x="26196" y="7387"/>
                      <a:pt x="34361" y="8294"/>
                      <a:pt x="40711" y="6480"/>
                    </a:cubicBezTo>
                    <a:cubicBezTo>
                      <a:pt x="46154" y="8294"/>
                      <a:pt x="54318" y="5572"/>
                      <a:pt x="57039" y="12830"/>
                    </a:cubicBezTo>
                  </a:path>
                </a:pathLst>
              </a:custGeom>
              <a:solidFill>
                <a:srgbClr val="FFCC00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3314CCB-F8A7-4AAE-A3F8-37C31A8B9434}"/>
                  </a:ext>
                </a:extLst>
              </p:cNvPr>
              <p:cNvSpPr/>
              <p:nvPr/>
            </p:nvSpPr>
            <p:spPr>
              <a:xfrm>
                <a:off x="9182769" y="428195"/>
                <a:ext cx="57086" cy="72655"/>
              </a:xfrm>
              <a:custGeom>
                <a:avLst/>
                <a:gdLst>
                  <a:gd name="connsiteX0" fmla="*/ 67258 w 99785"/>
                  <a:gd name="connsiteY0" fmla="*/ 6602 h 126999"/>
                  <a:gd name="connsiteX1" fmla="*/ 78144 w 99785"/>
                  <a:gd name="connsiteY1" fmla="*/ 8417 h 126999"/>
                  <a:gd name="connsiteX2" fmla="*/ 88122 w 99785"/>
                  <a:gd name="connsiteY2" fmla="*/ 18395 h 126999"/>
                  <a:gd name="connsiteX3" fmla="*/ 97194 w 99785"/>
                  <a:gd name="connsiteY3" fmla="*/ 44702 h 126999"/>
                  <a:gd name="connsiteX4" fmla="*/ 98101 w 99785"/>
                  <a:gd name="connsiteY4" fmla="*/ 58310 h 126999"/>
                  <a:gd name="connsiteX5" fmla="*/ 99915 w 99785"/>
                  <a:gd name="connsiteY5" fmla="*/ 59217 h 126999"/>
                  <a:gd name="connsiteX6" fmla="*/ 97194 w 99785"/>
                  <a:gd name="connsiteY6" fmla="*/ 74638 h 126999"/>
                  <a:gd name="connsiteX7" fmla="*/ 89030 w 99785"/>
                  <a:gd name="connsiteY7" fmla="*/ 100038 h 126999"/>
                  <a:gd name="connsiteX8" fmla="*/ 80865 w 99785"/>
                  <a:gd name="connsiteY8" fmla="*/ 106388 h 126999"/>
                  <a:gd name="connsiteX9" fmla="*/ 64537 w 99785"/>
                  <a:gd name="connsiteY9" fmla="*/ 118181 h 126999"/>
                  <a:gd name="connsiteX10" fmla="*/ 44580 w 99785"/>
                  <a:gd name="connsiteY10" fmla="*/ 119995 h 126999"/>
                  <a:gd name="connsiteX11" fmla="*/ 32787 w 99785"/>
                  <a:gd name="connsiteY11" fmla="*/ 115460 h 126999"/>
                  <a:gd name="connsiteX12" fmla="*/ 14644 w 99785"/>
                  <a:gd name="connsiteY12" fmla="*/ 102760 h 126999"/>
                  <a:gd name="connsiteX13" fmla="*/ 7387 w 99785"/>
                  <a:gd name="connsiteY13" fmla="*/ 90060 h 126999"/>
                  <a:gd name="connsiteX14" fmla="*/ 7387 w 99785"/>
                  <a:gd name="connsiteY14" fmla="*/ 71010 h 126999"/>
                  <a:gd name="connsiteX15" fmla="*/ 6480 w 99785"/>
                  <a:gd name="connsiteY15" fmla="*/ 60124 h 126999"/>
                  <a:gd name="connsiteX16" fmla="*/ 11015 w 99785"/>
                  <a:gd name="connsiteY16" fmla="*/ 41074 h 126999"/>
                  <a:gd name="connsiteX17" fmla="*/ 22808 w 99785"/>
                  <a:gd name="connsiteY17" fmla="*/ 25652 h 126999"/>
                  <a:gd name="connsiteX18" fmla="*/ 46394 w 99785"/>
                  <a:gd name="connsiteY18" fmla="*/ 8417 h 126999"/>
                  <a:gd name="connsiteX19" fmla="*/ 55465 w 99785"/>
                  <a:gd name="connsiteY19" fmla="*/ 6602 h 126999"/>
                  <a:gd name="connsiteX20" fmla="*/ 67258 w 99785"/>
                  <a:gd name="connsiteY20" fmla="*/ 6602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9785" h="126999">
                    <a:moveTo>
                      <a:pt x="67258" y="6602"/>
                    </a:moveTo>
                    <a:cubicBezTo>
                      <a:pt x="70887" y="6602"/>
                      <a:pt x="74515" y="9324"/>
                      <a:pt x="78144" y="8417"/>
                    </a:cubicBezTo>
                    <a:cubicBezTo>
                      <a:pt x="83587" y="10231"/>
                      <a:pt x="82680" y="16581"/>
                      <a:pt x="88122" y="18395"/>
                    </a:cubicBezTo>
                    <a:cubicBezTo>
                      <a:pt x="92658" y="26560"/>
                      <a:pt x="95380" y="35631"/>
                      <a:pt x="97194" y="44702"/>
                    </a:cubicBezTo>
                    <a:cubicBezTo>
                      <a:pt x="95380" y="50145"/>
                      <a:pt x="99915" y="52867"/>
                      <a:pt x="98101" y="58310"/>
                    </a:cubicBezTo>
                    <a:lnTo>
                      <a:pt x="99915" y="59217"/>
                    </a:lnTo>
                    <a:cubicBezTo>
                      <a:pt x="99915" y="64660"/>
                      <a:pt x="99008" y="70102"/>
                      <a:pt x="97194" y="74638"/>
                    </a:cubicBezTo>
                    <a:cubicBezTo>
                      <a:pt x="98101" y="83710"/>
                      <a:pt x="93565" y="91874"/>
                      <a:pt x="89030" y="100038"/>
                    </a:cubicBezTo>
                    <a:cubicBezTo>
                      <a:pt x="86308" y="101852"/>
                      <a:pt x="84494" y="107295"/>
                      <a:pt x="80865" y="106388"/>
                    </a:cubicBezTo>
                    <a:cubicBezTo>
                      <a:pt x="73608" y="108202"/>
                      <a:pt x="72701" y="119088"/>
                      <a:pt x="64537" y="118181"/>
                    </a:cubicBezTo>
                    <a:cubicBezTo>
                      <a:pt x="59094" y="122717"/>
                      <a:pt x="51837" y="119995"/>
                      <a:pt x="44580" y="119995"/>
                    </a:cubicBezTo>
                    <a:cubicBezTo>
                      <a:pt x="40951" y="118181"/>
                      <a:pt x="35508" y="118181"/>
                      <a:pt x="32787" y="115460"/>
                    </a:cubicBezTo>
                    <a:cubicBezTo>
                      <a:pt x="26437" y="112738"/>
                      <a:pt x="20087" y="108202"/>
                      <a:pt x="14644" y="102760"/>
                    </a:cubicBezTo>
                    <a:cubicBezTo>
                      <a:pt x="12830" y="97317"/>
                      <a:pt x="7387" y="95502"/>
                      <a:pt x="7387" y="90060"/>
                    </a:cubicBezTo>
                    <a:cubicBezTo>
                      <a:pt x="9201" y="83710"/>
                      <a:pt x="5572" y="77360"/>
                      <a:pt x="7387" y="71010"/>
                    </a:cubicBezTo>
                    <a:lnTo>
                      <a:pt x="6480" y="60124"/>
                    </a:lnTo>
                    <a:lnTo>
                      <a:pt x="11015" y="41074"/>
                    </a:lnTo>
                    <a:cubicBezTo>
                      <a:pt x="18272" y="37445"/>
                      <a:pt x="16458" y="28374"/>
                      <a:pt x="22808" y="25652"/>
                    </a:cubicBezTo>
                    <a:cubicBezTo>
                      <a:pt x="27344" y="15674"/>
                      <a:pt x="38230" y="12952"/>
                      <a:pt x="46394" y="8417"/>
                    </a:cubicBezTo>
                    <a:cubicBezTo>
                      <a:pt x="49115" y="7510"/>
                      <a:pt x="53651" y="9324"/>
                      <a:pt x="55465" y="6602"/>
                    </a:cubicBezTo>
                    <a:cubicBezTo>
                      <a:pt x="59094" y="5695"/>
                      <a:pt x="62722" y="10231"/>
                      <a:pt x="67258" y="6602"/>
                    </a:cubicBezTo>
                  </a:path>
                </a:pathLst>
              </a:custGeom>
              <a:solidFill>
                <a:srgbClr val="E30613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0E823B3-3D00-4A5F-8C8D-EBAB2A486B1C}"/>
                  </a:ext>
                </a:extLst>
              </p:cNvPr>
              <p:cNvSpPr/>
              <p:nvPr/>
            </p:nvSpPr>
            <p:spPr>
              <a:xfrm>
                <a:off x="9155781" y="254930"/>
                <a:ext cx="306189" cy="249104"/>
              </a:xfrm>
              <a:custGeom>
                <a:avLst/>
                <a:gdLst>
                  <a:gd name="connsiteX0" fmla="*/ 475472 w 535214"/>
                  <a:gd name="connsiteY0" fmla="*/ 14644 h 435428"/>
                  <a:gd name="connsiteX1" fmla="*/ 434651 w 535214"/>
                  <a:gd name="connsiteY1" fmla="*/ 93565 h 435428"/>
                  <a:gd name="connsiteX2" fmla="*/ 405622 w 535214"/>
                  <a:gd name="connsiteY2" fmla="*/ 132572 h 435428"/>
                  <a:gd name="connsiteX3" fmla="*/ 381130 w 535214"/>
                  <a:gd name="connsiteY3" fmla="*/ 161601 h 435428"/>
                  <a:gd name="connsiteX4" fmla="*/ 394737 w 535214"/>
                  <a:gd name="connsiteY4" fmla="*/ 176115 h 435428"/>
                  <a:gd name="connsiteX5" fmla="*/ 413787 w 535214"/>
                  <a:gd name="connsiteY5" fmla="*/ 200608 h 435428"/>
                  <a:gd name="connsiteX6" fmla="*/ 424672 w 535214"/>
                  <a:gd name="connsiteY6" fmla="*/ 206958 h 435428"/>
                  <a:gd name="connsiteX7" fmla="*/ 455515 w 535214"/>
                  <a:gd name="connsiteY7" fmla="*/ 245965 h 435428"/>
                  <a:gd name="connsiteX8" fmla="*/ 463680 w 535214"/>
                  <a:gd name="connsiteY8" fmla="*/ 259572 h 435428"/>
                  <a:gd name="connsiteX9" fmla="*/ 485451 w 535214"/>
                  <a:gd name="connsiteY9" fmla="*/ 294044 h 435428"/>
                  <a:gd name="connsiteX10" fmla="*/ 500872 w 535214"/>
                  <a:gd name="connsiteY10" fmla="*/ 327608 h 435428"/>
                  <a:gd name="connsiteX11" fmla="*/ 511758 w 535214"/>
                  <a:gd name="connsiteY11" fmla="*/ 347565 h 435428"/>
                  <a:gd name="connsiteX12" fmla="*/ 531715 w 535214"/>
                  <a:gd name="connsiteY12" fmla="*/ 392922 h 435428"/>
                  <a:gd name="connsiteX13" fmla="*/ 529901 w 535214"/>
                  <a:gd name="connsiteY13" fmla="*/ 401994 h 435428"/>
                  <a:gd name="connsiteX14" fmla="*/ 520830 w 535214"/>
                  <a:gd name="connsiteY14" fmla="*/ 401087 h 435428"/>
                  <a:gd name="connsiteX15" fmla="*/ 468215 w 535214"/>
                  <a:gd name="connsiteY15" fmla="*/ 374779 h 435428"/>
                  <a:gd name="connsiteX16" fmla="*/ 414694 w 535214"/>
                  <a:gd name="connsiteY16" fmla="*/ 335772 h 435428"/>
                  <a:gd name="connsiteX17" fmla="*/ 399272 w 535214"/>
                  <a:gd name="connsiteY17" fmla="*/ 323072 h 435428"/>
                  <a:gd name="connsiteX18" fmla="*/ 353008 w 535214"/>
                  <a:gd name="connsiteY18" fmla="*/ 288601 h 435428"/>
                  <a:gd name="connsiteX19" fmla="*/ 330330 w 535214"/>
                  <a:gd name="connsiteY19" fmla="*/ 271365 h 435428"/>
                  <a:gd name="connsiteX20" fmla="*/ 316722 w 535214"/>
                  <a:gd name="connsiteY20" fmla="*/ 262294 h 435428"/>
                  <a:gd name="connsiteX21" fmla="*/ 280437 w 535214"/>
                  <a:gd name="connsiteY21" fmla="*/ 236894 h 435428"/>
                  <a:gd name="connsiteX22" fmla="*/ 279530 w 535214"/>
                  <a:gd name="connsiteY22" fmla="*/ 243244 h 435428"/>
                  <a:gd name="connsiteX23" fmla="*/ 267737 w 535214"/>
                  <a:gd name="connsiteY23" fmla="*/ 273180 h 435428"/>
                  <a:gd name="connsiteX24" fmla="*/ 255037 w 535214"/>
                  <a:gd name="connsiteY24" fmla="*/ 307651 h 435428"/>
                  <a:gd name="connsiteX25" fmla="*/ 225101 w 535214"/>
                  <a:gd name="connsiteY25" fmla="*/ 363894 h 435428"/>
                  <a:gd name="connsiteX26" fmla="*/ 182465 w 535214"/>
                  <a:gd name="connsiteY26" fmla="*/ 421044 h 435428"/>
                  <a:gd name="connsiteX27" fmla="*/ 167044 w 535214"/>
                  <a:gd name="connsiteY27" fmla="*/ 432837 h 435428"/>
                  <a:gd name="connsiteX28" fmla="*/ 160694 w 535214"/>
                  <a:gd name="connsiteY28" fmla="*/ 429208 h 435428"/>
                  <a:gd name="connsiteX29" fmla="*/ 157972 w 535214"/>
                  <a:gd name="connsiteY29" fmla="*/ 412879 h 435428"/>
                  <a:gd name="connsiteX30" fmla="*/ 160694 w 535214"/>
                  <a:gd name="connsiteY30" fmla="*/ 392015 h 435428"/>
                  <a:gd name="connsiteX31" fmla="*/ 159787 w 535214"/>
                  <a:gd name="connsiteY31" fmla="*/ 389294 h 435428"/>
                  <a:gd name="connsiteX32" fmla="*/ 162508 w 535214"/>
                  <a:gd name="connsiteY32" fmla="*/ 361172 h 435428"/>
                  <a:gd name="connsiteX33" fmla="*/ 167044 w 535214"/>
                  <a:gd name="connsiteY33" fmla="*/ 341215 h 435428"/>
                  <a:gd name="connsiteX34" fmla="*/ 173394 w 535214"/>
                  <a:gd name="connsiteY34" fmla="*/ 314908 h 435428"/>
                  <a:gd name="connsiteX35" fmla="*/ 177022 w 535214"/>
                  <a:gd name="connsiteY35" fmla="*/ 296765 h 435428"/>
                  <a:gd name="connsiteX36" fmla="*/ 186094 w 535214"/>
                  <a:gd name="connsiteY36" fmla="*/ 279530 h 435428"/>
                  <a:gd name="connsiteX37" fmla="*/ 187001 w 535214"/>
                  <a:gd name="connsiteY37" fmla="*/ 267737 h 435428"/>
                  <a:gd name="connsiteX38" fmla="*/ 205144 w 535214"/>
                  <a:gd name="connsiteY38" fmla="*/ 213308 h 435428"/>
                  <a:gd name="connsiteX39" fmla="*/ 202422 w 535214"/>
                  <a:gd name="connsiteY39" fmla="*/ 211494 h 435428"/>
                  <a:gd name="connsiteX40" fmla="*/ 165230 w 535214"/>
                  <a:gd name="connsiteY40" fmla="*/ 210587 h 435428"/>
                  <a:gd name="connsiteX41" fmla="*/ 106265 w 535214"/>
                  <a:gd name="connsiteY41" fmla="*/ 203330 h 435428"/>
                  <a:gd name="connsiteX42" fmla="*/ 81772 w 535214"/>
                  <a:gd name="connsiteY42" fmla="*/ 197887 h 435428"/>
                  <a:gd name="connsiteX43" fmla="*/ 67258 w 535214"/>
                  <a:gd name="connsiteY43" fmla="*/ 196980 h 435428"/>
                  <a:gd name="connsiteX44" fmla="*/ 38230 w 535214"/>
                  <a:gd name="connsiteY44" fmla="*/ 187908 h 435428"/>
                  <a:gd name="connsiteX45" fmla="*/ 20087 w 535214"/>
                  <a:gd name="connsiteY45" fmla="*/ 183372 h 435428"/>
                  <a:gd name="connsiteX46" fmla="*/ 6480 w 535214"/>
                  <a:gd name="connsiteY46" fmla="*/ 175208 h 435428"/>
                  <a:gd name="connsiteX47" fmla="*/ 6480 w 535214"/>
                  <a:gd name="connsiteY47" fmla="*/ 173394 h 435428"/>
                  <a:gd name="connsiteX48" fmla="*/ 50930 w 535214"/>
                  <a:gd name="connsiteY48" fmla="*/ 147994 h 435428"/>
                  <a:gd name="connsiteX49" fmla="*/ 100822 w 535214"/>
                  <a:gd name="connsiteY49" fmla="*/ 138922 h 435428"/>
                  <a:gd name="connsiteX50" fmla="*/ 132572 w 535214"/>
                  <a:gd name="connsiteY50" fmla="*/ 138015 h 435428"/>
                  <a:gd name="connsiteX51" fmla="*/ 187908 w 535214"/>
                  <a:gd name="connsiteY51" fmla="*/ 141644 h 435428"/>
                  <a:gd name="connsiteX52" fmla="*/ 206051 w 535214"/>
                  <a:gd name="connsiteY52" fmla="*/ 145272 h 435428"/>
                  <a:gd name="connsiteX53" fmla="*/ 206051 w 535214"/>
                  <a:gd name="connsiteY53" fmla="*/ 142551 h 435428"/>
                  <a:gd name="connsiteX54" fmla="*/ 188815 w 535214"/>
                  <a:gd name="connsiteY54" fmla="*/ 118965 h 435428"/>
                  <a:gd name="connsiteX55" fmla="*/ 166137 w 535214"/>
                  <a:gd name="connsiteY55" fmla="*/ 73608 h 435428"/>
                  <a:gd name="connsiteX56" fmla="*/ 162508 w 535214"/>
                  <a:gd name="connsiteY56" fmla="*/ 56372 h 435428"/>
                  <a:gd name="connsiteX57" fmla="*/ 165230 w 535214"/>
                  <a:gd name="connsiteY57" fmla="*/ 50022 h 435428"/>
                  <a:gd name="connsiteX58" fmla="*/ 177022 w 535214"/>
                  <a:gd name="connsiteY58" fmla="*/ 48208 h 435428"/>
                  <a:gd name="connsiteX59" fmla="*/ 209680 w 535214"/>
                  <a:gd name="connsiteY59" fmla="*/ 57280 h 435428"/>
                  <a:gd name="connsiteX60" fmla="*/ 244151 w 535214"/>
                  <a:gd name="connsiteY60" fmla="*/ 74515 h 435428"/>
                  <a:gd name="connsiteX61" fmla="*/ 283158 w 535214"/>
                  <a:gd name="connsiteY61" fmla="*/ 104451 h 435428"/>
                  <a:gd name="connsiteX62" fmla="*/ 293137 w 535214"/>
                  <a:gd name="connsiteY62" fmla="*/ 106265 h 435428"/>
                  <a:gd name="connsiteX63" fmla="*/ 299487 w 535214"/>
                  <a:gd name="connsiteY63" fmla="*/ 100822 h 435428"/>
                  <a:gd name="connsiteX64" fmla="*/ 342122 w 535214"/>
                  <a:gd name="connsiteY64" fmla="*/ 78144 h 435428"/>
                  <a:gd name="connsiteX65" fmla="*/ 360265 w 535214"/>
                  <a:gd name="connsiteY65" fmla="*/ 64537 h 435428"/>
                  <a:gd name="connsiteX66" fmla="*/ 372965 w 535214"/>
                  <a:gd name="connsiteY66" fmla="*/ 59094 h 435428"/>
                  <a:gd name="connsiteX67" fmla="*/ 396551 w 535214"/>
                  <a:gd name="connsiteY67" fmla="*/ 42765 h 435428"/>
                  <a:gd name="connsiteX68" fmla="*/ 408344 w 535214"/>
                  <a:gd name="connsiteY68" fmla="*/ 37322 h 435428"/>
                  <a:gd name="connsiteX69" fmla="*/ 449165 w 535214"/>
                  <a:gd name="connsiteY69" fmla="*/ 14644 h 435428"/>
                  <a:gd name="connsiteX70" fmla="*/ 467308 w 535214"/>
                  <a:gd name="connsiteY70" fmla="*/ 6480 h 435428"/>
                  <a:gd name="connsiteX71" fmla="*/ 475472 w 535214"/>
                  <a:gd name="connsiteY71" fmla="*/ 14644 h 4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35214" h="435428">
                    <a:moveTo>
                      <a:pt x="475472" y="14644"/>
                    </a:moveTo>
                    <a:cubicBezTo>
                      <a:pt x="473658" y="45487"/>
                      <a:pt x="448258" y="67258"/>
                      <a:pt x="434651" y="93565"/>
                    </a:cubicBezTo>
                    <a:cubicBezTo>
                      <a:pt x="429208" y="108987"/>
                      <a:pt x="415601" y="118965"/>
                      <a:pt x="405622" y="132572"/>
                    </a:cubicBezTo>
                    <a:cubicBezTo>
                      <a:pt x="396551" y="141644"/>
                      <a:pt x="388387" y="151622"/>
                      <a:pt x="381130" y="161601"/>
                    </a:cubicBezTo>
                    <a:cubicBezTo>
                      <a:pt x="382037" y="168858"/>
                      <a:pt x="390201" y="170672"/>
                      <a:pt x="394737" y="176115"/>
                    </a:cubicBezTo>
                    <a:cubicBezTo>
                      <a:pt x="403808" y="182465"/>
                      <a:pt x="404715" y="193351"/>
                      <a:pt x="413787" y="200608"/>
                    </a:cubicBezTo>
                    <a:cubicBezTo>
                      <a:pt x="419230" y="200608"/>
                      <a:pt x="419230" y="207865"/>
                      <a:pt x="424672" y="206958"/>
                    </a:cubicBezTo>
                    <a:cubicBezTo>
                      <a:pt x="436465" y="219658"/>
                      <a:pt x="445537" y="232358"/>
                      <a:pt x="455515" y="245965"/>
                    </a:cubicBezTo>
                    <a:cubicBezTo>
                      <a:pt x="457330" y="250501"/>
                      <a:pt x="459144" y="255944"/>
                      <a:pt x="463680" y="259572"/>
                    </a:cubicBezTo>
                    <a:cubicBezTo>
                      <a:pt x="471844" y="270458"/>
                      <a:pt x="478194" y="283158"/>
                      <a:pt x="485451" y="294044"/>
                    </a:cubicBezTo>
                    <a:cubicBezTo>
                      <a:pt x="486358" y="306744"/>
                      <a:pt x="497244" y="315815"/>
                      <a:pt x="500872" y="327608"/>
                    </a:cubicBezTo>
                    <a:cubicBezTo>
                      <a:pt x="505408" y="333958"/>
                      <a:pt x="508130" y="341215"/>
                      <a:pt x="511758" y="347565"/>
                    </a:cubicBezTo>
                    <a:cubicBezTo>
                      <a:pt x="519015" y="362987"/>
                      <a:pt x="523551" y="378408"/>
                      <a:pt x="531715" y="392922"/>
                    </a:cubicBezTo>
                    <a:cubicBezTo>
                      <a:pt x="533530" y="396551"/>
                      <a:pt x="531715" y="399272"/>
                      <a:pt x="529901" y="401994"/>
                    </a:cubicBezTo>
                    <a:cubicBezTo>
                      <a:pt x="527180" y="404715"/>
                      <a:pt x="524458" y="400179"/>
                      <a:pt x="520830" y="401087"/>
                    </a:cubicBezTo>
                    <a:cubicBezTo>
                      <a:pt x="502687" y="394737"/>
                      <a:pt x="485451" y="384758"/>
                      <a:pt x="468215" y="374779"/>
                    </a:cubicBezTo>
                    <a:cubicBezTo>
                      <a:pt x="450980" y="361172"/>
                      <a:pt x="431930" y="351194"/>
                      <a:pt x="414694" y="335772"/>
                    </a:cubicBezTo>
                    <a:cubicBezTo>
                      <a:pt x="408344" y="333958"/>
                      <a:pt x="405622" y="326701"/>
                      <a:pt x="399272" y="323072"/>
                    </a:cubicBezTo>
                    <a:cubicBezTo>
                      <a:pt x="382944" y="313094"/>
                      <a:pt x="369337" y="298580"/>
                      <a:pt x="353008" y="288601"/>
                    </a:cubicBezTo>
                    <a:cubicBezTo>
                      <a:pt x="345751" y="283158"/>
                      <a:pt x="337587" y="277715"/>
                      <a:pt x="330330" y="271365"/>
                    </a:cubicBezTo>
                    <a:cubicBezTo>
                      <a:pt x="324887" y="270458"/>
                      <a:pt x="323072" y="264108"/>
                      <a:pt x="316722" y="262294"/>
                    </a:cubicBezTo>
                    <a:cubicBezTo>
                      <a:pt x="304022" y="255037"/>
                      <a:pt x="293137" y="244151"/>
                      <a:pt x="280437" y="236894"/>
                    </a:cubicBezTo>
                    <a:cubicBezTo>
                      <a:pt x="279530" y="238708"/>
                      <a:pt x="280437" y="241430"/>
                      <a:pt x="279530" y="243244"/>
                    </a:cubicBezTo>
                    <a:cubicBezTo>
                      <a:pt x="271365" y="251408"/>
                      <a:pt x="273180" y="264108"/>
                      <a:pt x="267737" y="273180"/>
                    </a:cubicBezTo>
                    <a:cubicBezTo>
                      <a:pt x="267737" y="285880"/>
                      <a:pt x="258665" y="295858"/>
                      <a:pt x="255037" y="307651"/>
                    </a:cubicBezTo>
                    <a:cubicBezTo>
                      <a:pt x="245058" y="325794"/>
                      <a:pt x="235987" y="345751"/>
                      <a:pt x="225101" y="363894"/>
                    </a:cubicBezTo>
                    <a:cubicBezTo>
                      <a:pt x="210587" y="382944"/>
                      <a:pt x="203330" y="405622"/>
                      <a:pt x="182465" y="421044"/>
                    </a:cubicBezTo>
                    <a:cubicBezTo>
                      <a:pt x="177930" y="426487"/>
                      <a:pt x="172487" y="429208"/>
                      <a:pt x="167044" y="432837"/>
                    </a:cubicBezTo>
                    <a:cubicBezTo>
                      <a:pt x="164322" y="431929"/>
                      <a:pt x="161601" y="432837"/>
                      <a:pt x="160694" y="429208"/>
                    </a:cubicBezTo>
                    <a:cubicBezTo>
                      <a:pt x="157972" y="424672"/>
                      <a:pt x="161601" y="417415"/>
                      <a:pt x="157972" y="412879"/>
                    </a:cubicBezTo>
                    <a:cubicBezTo>
                      <a:pt x="160694" y="406529"/>
                      <a:pt x="158880" y="399272"/>
                      <a:pt x="160694" y="392015"/>
                    </a:cubicBezTo>
                    <a:lnTo>
                      <a:pt x="159787" y="389294"/>
                    </a:lnTo>
                    <a:cubicBezTo>
                      <a:pt x="159787" y="379315"/>
                      <a:pt x="165230" y="371151"/>
                      <a:pt x="162508" y="361172"/>
                    </a:cubicBezTo>
                    <a:cubicBezTo>
                      <a:pt x="165230" y="354822"/>
                      <a:pt x="166137" y="348472"/>
                      <a:pt x="167044" y="341215"/>
                    </a:cubicBezTo>
                    <a:cubicBezTo>
                      <a:pt x="169765" y="333051"/>
                      <a:pt x="172487" y="323979"/>
                      <a:pt x="173394" y="314908"/>
                    </a:cubicBezTo>
                    <a:cubicBezTo>
                      <a:pt x="176115" y="309465"/>
                      <a:pt x="177022" y="303115"/>
                      <a:pt x="177022" y="296765"/>
                    </a:cubicBezTo>
                    <a:cubicBezTo>
                      <a:pt x="179744" y="291322"/>
                      <a:pt x="179744" y="284065"/>
                      <a:pt x="186094" y="279530"/>
                    </a:cubicBezTo>
                    <a:cubicBezTo>
                      <a:pt x="187001" y="275901"/>
                      <a:pt x="186094" y="272272"/>
                      <a:pt x="187001" y="267737"/>
                    </a:cubicBezTo>
                    <a:cubicBezTo>
                      <a:pt x="193351" y="249594"/>
                      <a:pt x="200608" y="232358"/>
                      <a:pt x="205144" y="213308"/>
                    </a:cubicBezTo>
                    <a:cubicBezTo>
                      <a:pt x="205144" y="212401"/>
                      <a:pt x="204237" y="211494"/>
                      <a:pt x="202422" y="211494"/>
                    </a:cubicBezTo>
                    <a:cubicBezTo>
                      <a:pt x="189722" y="210587"/>
                      <a:pt x="177022" y="213308"/>
                      <a:pt x="165230" y="210587"/>
                    </a:cubicBezTo>
                    <a:cubicBezTo>
                      <a:pt x="145272" y="210587"/>
                      <a:pt x="125315" y="207865"/>
                      <a:pt x="106265" y="203330"/>
                    </a:cubicBezTo>
                    <a:cubicBezTo>
                      <a:pt x="99008" y="201515"/>
                      <a:pt x="89030" y="202422"/>
                      <a:pt x="81772" y="197887"/>
                    </a:cubicBezTo>
                    <a:cubicBezTo>
                      <a:pt x="77237" y="197887"/>
                      <a:pt x="71794" y="198794"/>
                      <a:pt x="67258" y="196980"/>
                    </a:cubicBezTo>
                    <a:cubicBezTo>
                      <a:pt x="58187" y="192444"/>
                      <a:pt x="47301" y="193351"/>
                      <a:pt x="38230" y="187908"/>
                    </a:cubicBezTo>
                    <a:cubicBezTo>
                      <a:pt x="30972" y="188815"/>
                      <a:pt x="26437" y="184280"/>
                      <a:pt x="20087" y="183372"/>
                    </a:cubicBezTo>
                    <a:cubicBezTo>
                      <a:pt x="13737" y="184280"/>
                      <a:pt x="11015" y="178837"/>
                      <a:pt x="6480" y="175208"/>
                    </a:cubicBezTo>
                    <a:lnTo>
                      <a:pt x="6480" y="173394"/>
                    </a:lnTo>
                    <a:cubicBezTo>
                      <a:pt x="17365" y="157972"/>
                      <a:pt x="35508" y="154344"/>
                      <a:pt x="50930" y="147994"/>
                    </a:cubicBezTo>
                    <a:cubicBezTo>
                      <a:pt x="66351" y="143458"/>
                      <a:pt x="84494" y="142551"/>
                      <a:pt x="100822" y="138922"/>
                    </a:cubicBezTo>
                    <a:cubicBezTo>
                      <a:pt x="110801" y="137108"/>
                      <a:pt x="122594" y="139830"/>
                      <a:pt x="132572" y="138015"/>
                    </a:cubicBezTo>
                    <a:cubicBezTo>
                      <a:pt x="151622" y="138922"/>
                      <a:pt x="169765" y="141644"/>
                      <a:pt x="187908" y="141644"/>
                    </a:cubicBezTo>
                    <a:cubicBezTo>
                      <a:pt x="194258" y="142551"/>
                      <a:pt x="199701" y="145272"/>
                      <a:pt x="206051" y="145272"/>
                    </a:cubicBezTo>
                    <a:lnTo>
                      <a:pt x="206051" y="142551"/>
                    </a:lnTo>
                    <a:lnTo>
                      <a:pt x="188815" y="118965"/>
                    </a:lnTo>
                    <a:cubicBezTo>
                      <a:pt x="182465" y="103544"/>
                      <a:pt x="169765" y="89937"/>
                      <a:pt x="166137" y="73608"/>
                    </a:cubicBezTo>
                    <a:cubicBezTo>
                      <a:pt x="162508" y="69072"/>
                      <a:pt x="166137" y="61815"/>
                      <a:pt x="162508" y="56372"/>
                    </a:cubicBezTo>
                    <a:cubicBezTo>
                      <a:pt x="162508" y="53651"/>
                      <a:pt x="164322" y="51837"/>
                      <a:pt x="165230" y="50022"/>
                    </a:cubicBezTo>
                    <a:cubicBezTo>
                      <a:pt x="168858" y="48208"/>
                      <a:pt x="173394" y="50930"/>
                      <a:pt x="177022" y="48208"/>
                    </a:cubicBezTo>
                    <a:cubicBezTo>
                      <a:pt x="188815" y="50930"/>
                      <a:pt x="198794" y="54558"/>
                      <a:pt x="209680" y="57280"/>
                    </a:cubicBezTo>
                    <a:cubicBezTo>
                      <a:pt x="221472" y="61815"/>
                      <a:pt x="233265" y="66351"/>
                      <a:pt x="244151" y="74515"/>
                    </a:cubicBezTo>
                    <a:cubicBezTo>
                      <a:pt x="256851" y="83587"/>
                      <a:pt x="273180" y="89937"/>
                      <a:pt x="283158" y="104451"/>
                    </a:cubicBezTo>
                    <a:cubicBezTo>
                      <a:pt x="285880" y="107172"/>
                      <a:pt x="290415" y="107172"/>
                      <a:pt x="293137" y="106265"/>
                    </a:cubicBezTo>
                    <a:cubicBezTo>
                      <a:pt x="295858" y="105358"/>
                      <a:pt x="296765" y="101730"/>
                      <a:pt x="299487" y="100822"/>
                    </a:cubicBezTo>
                    <a:cubicBezTo>
                      <a:pt x="313094" y="91751"/>
                      <a:pt x="328515" y="87215"/>
                      <a:pt x="342122" y="78144"/>
                    </a:cubicBezTo>
                    <a:cubicBezTo>
                      <a:pt x="347565" y="72701"/>
                      <a:pt x="356637" y="71794"/>
                      <a:pt x="360265" y="64537"/>
                    </a:cubicBezTo>
                    <a:cubicBezTo>
                      <a:pt x="364801" y="62722"/>
                      <a:pt x="368430" y="60001"/>
                      <a:pt x="372965" y="59094"/>
                    </a:cubicBezTo>
                    <a:cubicBezTo>
                      <a:pt x="381130" y="53651"/>
                      <a:pt x="388387" y="47301"/>
                      <a:pt x="396551" y="42765"/>
                    </a:cubicBezTo>
                    <a:cubicBezTo>
                      <a:pt x="401087" y="41858"/>
                      <a:pt x="404715" y="40044"/>
                      <a:pt x="408344" y="37322"/>
                    </a:cubicBezTo>
                    <a:cubicBezTo>
                      <a:pt x="421951" y="30065"/>
                      <a:pt x="436465" y="23715"/>
                      <a:pt x="449165" y="14644"/>
                    </a:cubicBezTo>
                    <a:cubicBezTo>
                      <a:pt x="451887" y="6480"/>
                      <a:pt x="460958" y="8294"/>
                      <a:pt x="467308" y="6480"/>
                    </a:cubicBezTo>
                    <a:cubicBezTo>
                      <a:pt x="470030" y="11015"/>
                      <a:pt x="474565" y="10108"/>
                      <a:pt x="475472" y="14644"/>
                    </a:cubicBezTo>
                  </a:path>
                </a:pathLst>
              </a:custGeom>
              <a:solidFill>
                <a:srgbClr val="0BBBEF"/>
              </a:solidFill>
              <a:ln w="90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15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88" b="0" i="0" u="none" strike="noStrike" kern="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080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4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700" kern="1200">
          <a:solidFill>
            <a:schemeClr val="accent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orient="horz" pos="459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720">
          <p15:clr>
            <a:srgbClr val="F26B43"/>
          </p15:clr>
        </p15:guide>
        <p15:guide id="5" pos="234">
          <p15:clr>
            <a:srgbClr val="F26B43"/>
          </p15:clr>
        </p15:guide>
        <p15:guide id="6" pos="7446">
          <p15:clr>
            <a:srgbClr val="F26B43"/>
          </p15:clr>
        </p15:guide>
        <p15:guide id="7" orient="horz" pos="4062">
          <p15:clr>
            <a:srgbClr val="F26B43"/>
          </p15:clr>
        </p15:guide>
        <p15:guide id="8" pos="3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Marcador de texto 79">
            <a:extLst>
              <a:ext uri="{FF2B5EF4-FFF2-40B4-BE49-F238E27FC236}">
                <a16:creationId xmlns:a16="http://schemas.microsoft.com/office/drawing/2014/main" id="{43DE2C19-0A00-44EA-8264-60BCA8579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018" y="523288"/>
            <a:ext cx="11037483" cy="448281"/>
          </a:xfrm>
        </p:spPr>
        <p:txBody>
          <a:bodyPr lIns="91440" tIns="45720" rIns="91440" bIns="45720" anchor="t"/>
          <a:lstStyle/>
          <a:p>
            <a:r>
              <a:rPr lang="es-ES" dirty="0">
                <a:cs typeface="Segoe UI Semibold"/>
              </a:rPr>
              <a:t>Política de Calidad y Medio ambiente de </a:t>
            </a:r>
            <a:r>
              <a:rPr lang="es-ES" dirty="0" err="1">
                <a:cs typeface="Segoe UI Semibold"/>
              </a:rPr>
              <a:t>CaixaBank</a:t>
            </a:r>
            <a:r>
              <a:rPr lang="es-ES" dirty="0">
                <a:cs typeface="Segoe UI Semibold"/>
              </a:rPr>
              <a:t> </a:t>
            </a:r>
            <a:r>
              <a:rPr lang="es-ES" dirty="0" err="1">
                <a:cs typeface="Segoe UI Semibold"/>
              </a:rPr>
              <a:t>Facilities</a:t>
            </a:r>
            <a:r>
              <a:rPr lang="es-ES" dirty="0">
                <a:cs typeface="Segoe UI Semibold"/>
              </a:rPr>
              <a:t> Management</a:t>
            </a:r>
          </a:p>
        </p:txBody>
      </p:sp>
      <p:sp>
        <p:nvSpPr>
          <p:cNvPr id="56" name="Marcador de texto 55">
            <a:extLst>
              <a:ext uri="{FF2B5EF4-FFF2-40B4-BE49-F238E27FC236}">
                <a16:creationId xmlns:a16="http://schemas.microsoft.com/office/drawing/2014/main" id="{4E275AA3-7A4D-4A40-A170-7A1E4511F13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2663" y="1000410"/>
            <a:ext cx="11101589" cy="5334302"/>
          </a:xfrm>
        </p:spPr>
        <p:txBody>
          <a:bodyPr lIns="91440" tIns="45720" rIns="0" bIns="45720" anchor="t"/>
          <a:lstStyle/>
          <a:p>
            <a:pPr marL="0" indent="0">
              <a:buNone/>
            </a:pPr>
            <a:r>
              <a:rPr lang="es-ES" sz="1050" dirty="0">
                <a:latin typeface="+mn-lt"/>
                <a:cs typeface="Segoe UI Semibold"/>
              </a:rPr>
              <a:t>CaixaBank </a:t>
            </a:r>
            <a:r>
              <a:rPr lang="es-ES" sz="1050" dirty="0" err="1">
                <a:latin typeface="+mn-lt"/>
                <a:cs typeface="Segoe UI Semibold"/>
              </a:rPr>
              <a:t>Facilities</a:t>
            </a:r>
            <a:r>
              <a:rPr lang="es-ES" sz="1050" dirty="0">
                <a:latin typeface="+mn-lt"/>
                <a:cs typeface="Segoe UI Semibold"/>
              </a:rPr>
              <a:t> Management es la empresa de servicios del Grupo </a:t>
            </a:r>
            <a:r>
              <a:rPr lang="es-ES" sz="1050" dirty="0" err="1">
                <a:latin typeface="+mn-lt"/>
                <a:cs typeface="Segoe UI Semibold"/>
              </a:rPr>
              <a:t>CaixaBank</a:t>
            </a:r>
            <a:r>
              <a:rPr lang="es-ES" sz="1050" dirty="0">
                <a:latin typeface="+mn-lt"/>
                <a:cs typeface="Segoe UI Semibold"/>
              </a:rPr>
              <a:t> dedicada a la </a:t>
            </a:r>
            <a:r>
              <a:rPr lang="es-ES" sz="1050" b="1" dirty="0">
                <a:latin typeface="+mn-lt"/>
                <a:cs typeface="Segoe UI Semibold"/>
              </a:rPr>
              <a:t>coordinación</a:t>
            </a:r>
            <a:r>
              <a:rPr lang="es-ES" sz="1050" dirty="0">
                <a:latin typeface="+mn-lt"/>
                <a:cs typeface="Segoe UI Semibold"/>
              </a:rPr>
              <a:t> y </a:t>
            </a:r>
            <a:r>
              <a:rPr lang="es-ES" sz="1050" b="1" dirty="0">
                <a:latin typeface="+mn-lt"/>
                <a:cs typeface="Segoe UI Semibold"/>
              </a:rPr>
              <a:t>ejecución</a:t>
            </a:r>
            <a:r>
              <a:rPr lang="es-ES" sz="1050" dirty="0">
                <a:latin typeface="+mn-lt"/>
                <a:cs typeface="Segoe UI Semibold"/>
              </a:rPr>
              <a:t> de la </a:t>
            </a:r>
            <a:r>
              <a:rPr lang="es-ES" sz="1050" b="1" dirty="0">
                <a:latin typeface="+mn-lt"/>
                <a:cs typeface="Segoe UI Semibold"/>
              </a:rPr>
              <a:t>prestación</a:t>
            </a:r>
            <a:r>
              <a:rPr lang="es-ES" sz="1050" dirty="0">
                <a:latin typeface="+mn-lt"/>
                <a:cs typeface="Segoe UI Semibold"/>
              </a:rPr>
              <a:t> de los </a:t>
            </a:r>
            <a:r>
              <a:rPr lang="es-ES" sz="1050" b="1" dirty="0">
                <a:latin typeface="+mn-lt"/>
                <a:cs typeface="Segoe UI Semibold"/>
              </a:rPr>
              <a:t>servicios</a:t>
            </a:r>
            <a:r>
              <a:rPr lang="es-ES" sz="1050" dirty="0">
                <a:latin typeface="+mn-lt"/>
                <a:cs typeface="Segoe UI Semibold"/>
              </a:rPr>
              <a:t> de </a:t>
            </a:r>
            <a:r>
              <a:rPr lang="es-ES" sz="1050" b="1" dirty="0">
                <a:latin typeface="+mn-lt"/>
                <a:cs typeface="Segoe UI Semibold"/>
              </a:rPr>
              <a:t>gestión de los espacios </a:t>
            </a:r>
            <a:r>
              <a:rPr lang="es-ES" sz="1050" dirty="0">
                <a:latin typeface="+mn-lt"/>
                <a:cs typeface="Segoe UI Semibold"/>
              </a:rPr>
              <a:t>de uso propio (oficinas de cliente final de </a:t>
            </a:r>
            <a:r>
              <a:rPr lang="es-ES" sz="1050" dirty="0" err="1">
                <a:latin typeface="+mn-lt"/>
                <a:cs typeface="Segoe UI Semibold"/>
              </a:rPr>
              <a:t>CaixaBank</a:t>
            </a:r>
            <a:r>
              <a:rPr lang="es-ES" sz="1050" dirty="0">
                <a:latin typeface="+mn-lt"/>
                <a:cs typeface="Segoe UI Semibold"/>
              </a:rPr>
              <a:t>, y espacios de trabajo interno del grupo): </a:t>
            </a:r>
            <a:r>
              <a:rPr lang="es-ES" sz="1050" b="1" dirty="0">
                <a:latin typeface="+mn-lt"/>
                <a:cs typeface="Segoe UI Semibold"/>
              </a:rPr>
              <a:t>adecuaciones de espacios </a:t>
            </a:r>
            <a:r>
              <a:rPr lang="es-ES" sz="1050" dirty="0">
                <a:latin typeface="+mn-lt"/>
                <a:cs typeface="Segoe UI Semibold"/>
              </a:rPr>
              <a:t>(proyectos, obras nuevas, reformas…), su </a:t>
            </a:r>
            <a:r>
              <a:rPr lang="es-ES" sz="1050" b="1" dirty="0">
                <a:latin typeface="+mn-lt"/>
                <a:cs typeface="Segoe UI Semibold"/>
              </a:rPr>
              <a:t>mantenimiento integral </a:t>
            </a:r>
            <a:r>
              <a:rPr lang="es-ES" sz="1050" dirty="0">
                <a:latin typeface="+mn-lt"/>
                <a:cs typeface="Segoe UI Semibold"/>
              </a:rPr>
              <a:t>y la </a:t>
            </a:r>
            <a:r>
              <a:rPr lang="es-ES" sz="1050" b="1" dirty="0">
                <a:latin typeface="+mn-lt"/>
                <a:cs typeface="Segoe UI Semibold"/>
              </a:rPr>
              <a:t>logística</a:t>
            </a:r>
            <a:r>
              <a:rPr lang="es-ES" sz="1050" dirty="0">
                <a:latin typeface="+mn-lt"/>
                <a:cs typeface="Segoe UI Semibold"/>
              </a:rPr>
              <a:t> y </a:t>
            </a:r>
            <a:r>
              <a:rPr lang="es-ES" sz="1050" b="1" dirty="0">
                <a:latin typeface="+mn-lt"/>
                <a:cs typeface="Segoe UI Semibold"/>
              </a:rPr>
              <a:t>suministros</a:t>
            </a:r>
            <a:r>
              <a:rPr lang="es-ES" sz="1050" dirty="0">
                <a:latin typeface="+mn-lt"/>
                <a:cs typeface="Segoe UI Semibold"/>
              </a:rPr>
              <a:t> de diferentes materiales y artículos, así como la </a:t>
            </a:r>
            <a:r>
              <a:rPr lang="es-ES" sz="1050" b="1" dirty="0">
                <a:latin typeface="+mn-lt"/>
                <a:cs typeface="Segoe UI Semibold"/>
              </a:rPr>
              <a:t>gestión inmobiliaria</a:t>
            </a:r>
            <a:r>
              <a:rPr lang="es-ES" sz="1050" dirty="0">
                <a:latin typeface="+mn-lt"/>
                <a:cs typeface="Segoe UI Semibold"/>
              </a:rPr>
              <a:t>.  </a:t>
            </a:r>
            <a:endParaRPr lang="es-ES" sz="1050" strike="sngStrike" dirty="0">
              <a:solidFill>
                <a:srgbClr val="FF0000"/>
              </a:solidFill>
              <a:latin typeface="+mn-lt"/>
              <a:cs typeface="Segoe UI Semibold"/>
            </a:endParaRPr>
          </a:p>
          <a:p>
            <a:pPr marL="0" indent="0">
              <a:buNone/>
            </a:pPr>
            <a:r>
              <a:rPr lang="es-ES" sz="1050" dirty="0" err="1">
                <a:latin typeface="+mn-lt"/>
                <a:cs typeface="Segoe UI Semibold"/>
              </a:rPr>
              <a:t>CaixaBank</a:t>
            </a:r>
            <a:r>
              <a:rPr lang="es-ES" sz="1050" dirty="0">
                <a:latin typeface="+mn-lt"/>
                <a:cs typeface="Segoe UI Semibold"/>
              </a:rPr>
              <a:t> </a:t>
            </a:r>
            <a:r>
              <a:rPr lang="es-ES" sz="1050" dirty="0" err="1">
                <a:latin typeface="+mn-lt"/>
                <a:cs typeface="Segoe UI Semibold"/>
              </a:rPr>
              <a:t>Facilities</a:t>
            </a:r>
            <a:r>
              <a:rPr lang="es-ES" sz="1050" dirty="0">
                <a:latin typeface="+mn-lt"/>
                <a:cs typeface="Segoe UI Semibold"/>
              </a:rPr>
              <a:t> está orientada a la </a:t>
            </a:r>
            <a:r>
              <a:rPr lang="es-ES" sz="1050" b="1" dirty="0">
                <a:latin typeface="+mn-lt"/>
                <a:cs typeface="Segoe UI Semibold"/>
              </a:rPr>
              <a:t>mejora de la calidad </a:t>
            </a:r>
            <a:r>
              <a:rPr lang="es-ES" sz="1050" dirty="0">
                <a:latin typeface="+mn-lt"/>
                <a:cs typeface="Segoe UI Semibold"/>
              </a:rPr>
              <a:t>y la </a:t>
            </a:r>
            <a:r>
              <a:rPr lang="es-ES" sz="1050" b="1" dirty="0">
                <a:latin typeface="+mn-lt"/>
                <a:cs typeface="Segoe UI Semibold"/>
              </a:rPr>
              <a:t>reducción</a:t>
            </a:r>
            <a:r>
              <a:rPr lang="es-ES" sz="1050" dirty="0">
                <a:latin typeface="+mn-lt"/>
                <a:cs typeface="Segoe UI Semibold"/>
              </a:rPr>
              <a:t> del </a:t>
            </a:r>
            <a:r>
              <a:rPr lang="es-ES" sz="1050" b="1" dirty="0">
                <a:latin typeface="+mn-lt"/>
                <a:cs typeface="Segoe UI Semibold"/>
              </a:rPr>
              <a:t>impacto</a:t>
            </a:r>
            <a:r>
              <a:rPr lang="es-ES" sz="1050" dirty="0">
                <a:latin typeface="+mn-lt"/>
                <a:cs typeface="Segoe UI Semibold"/>
              </a:rPr>
              <a:t> negativo en el </a:t>
            </a:r>
            <a:r>
              <a:rPr lang="es-ES" sz="1050" b="1" dirty="0">
                <a:latin typeface="+mn-lt"/>
                <a:cs typeface="Segoe UI Semibold"/>
              </a:rPr>
              <a:t>medio ambiente</a:t>
            </a:r>
            <a:r>
              <a:rPr lang="es-ES" sz="1050" dirty="0">
                <a:latin typeface="+mn-lt"/>
                <a:cs typeface="Segoe UI Semibold"/>
              </a:rPr>
              <a:t>, generándose el </a:t>
            </a:r>
            <a:r>
              <a:rPr lang="es-ES" sz="1050" b="1" dirty="0">
                <a:latin typeface="+mn-lt"/>
                <a:cs typeface="Segoe UI Semibold"/>
              </a:rPr>
              <a:t>mayor impacto </a:t>
            </a:r>
            <a:r>
              <a:rPr lang="es-ES" sz="1050" dirty="0">
                <a:latin typeface="+mn-lt"/>
                <a:cs typeface="Segoe UI Semibold"/>
              </a:rPr>
              <a:t>en las </a:t>
            </a:r>
            <a:r>
              <a:rPr lang="es-ES" sz="1050" b="1" dirty="0">
                <a:latin typeface="+mn-lt"/>
                <a:cs typeface="Segoe UI Semibold"/>
              </a:rPr>
              <a:t>oficinas </a:t>
            </a:r>
            <a:r>
              <a:rPr lang="es-ES" sz="1050" dirty="0">
                <a:latin typeface="+mn-lt"/>
                <a:cs typeface="Segoe UI Semibold"/>
              </a:rPr>
              <a:t>de</a:t>
            </a:r>
            <a:r>
              <a:rPr lang="es-ES" sz="1050" b="1" dirty="0">
                <a:latin typeface="+mn-lt"/>
                <a:cs typeface="Segoe UI Semibold"/>
              </a:rPr>
              <a:t> cliente </a:t>
            </a:r>
            <a:r>
              <a:rPr lang="es-ES" sz="1050" dirty="0">
                <a:latin typeface="+mn-lt"/>
                <a:cs typeface="Segoe UI Semibold"/>
              </a:rPr>
              <a:t>final de </a:t>
            </a:r>
            <a:r>
              <a:rPr lang="es-ES" sz="1050" b="1" dirty="0" err="1">
                <a:latin typeface="+mn-lt"/>
                <a:cs typeface="Segoe UI Semibold"/>
              </a:rPr>
              <a:t>CaixaBank</a:t>
            </a:r>
            <a:r>
              <a:rPr lang="es-ES" sz="1050" dirty="0">
                <a:latin typeface="+mn-lt"/>
                <a:cs typeface="Segoe UI Semibold"/>
              </a:rPr>
              <a:t>, donde se desarrolla la principal actividad del Grupo. No obstante, la naturaleza de su </a:t>
            </a:r>
            <a:r>
              <a:rPr lang="es-ES" sz="1050" b="1" dirty="0">
                <a:latin typeface="+mn-lt"/>
                <a:cs typeface="Segoe UI Semibold"/>
              </a:rPr>
              <a:t>actividad no </a:t>
            </a:r>
            <a:r>
              <a:rPr lang="es-ES" sz="1050" dirty="0">
                <a:latin typeface="+mn-lt"/>
                <a:cs typeface="Segoe UI Semibold"/>
              </a:rPr>
              <a:t>resulta</a:t>
            </a:r>
            <a:r>
              <a:rPr lang="es-ES" sz="1050" b="1" dirty="0">
                <a:latin typeface="+mn-lt"/>
                <a:cs typeface="Segoe UI Semibold"/>
              </a:rPr>
              <a:t> agresiva </a:t>
            </a:r>
            <a:r>
              <a:rPr lang="es-ES" sz="1050" dirty="0">
                <a:latin typeface="+mn-lt"/>
                <a:cs typeface="Segoe UI Semibold"/>
              </a:rPr>
              <a:t>con el entorno, siendo </a:t>
            </a:r>
            <a:r>
              <a:rPr lang="es-ES" sz="1050" dirty="0" err="1">
                <a:latin typeface="+mn-lt"/>
                <a:cs typeface="Segoe UI Semibold"/>
              </a:rPr>
              <a:t>CaixaBank</a:t>
            </a:r>
            <a:r>
              <a:rPr lang="es-ES" sz="1050" dirty="0">
                <a:latin typeface="+mn-lt"/>
                <a:cs typeface="Segoe UI Semibold"/>
              </a:rPr>
              <a:t> </a:t>
            </a:r>
            <a:r>
              <a:rPr lang="es-ES" sz="1050" dirty="0" err="1">
                <a:latin typeface="+mn-lt"/>
                <a:cs typeface="Segoe UI Semibold"/>
              </a:rPr>
              <a:t>Facilities</a:t>
            </a:r>
            <a:r>
              <a:rPr lang="es-ES" sz="1050" dirty="0">
                <a:latin typeface="+mn-lt"/>
                <a:cs typeface="Segoe UI Semibold"/>
              </a:rPr>
              <a:t> igualmente una empresa comprometida con la </a:t>
            </a:r>
            <a:r>
              <a:rPr lang="es-ES" sz="1050" b="1" dirty="0">
                <a:latin typeface="+mn-lt"/>
                <a:cs typeface="Segoe UI Semibold"/>
              </a:rPr>
              <a:t>mejora</a:t>
            </a:r>
            <a:r>
              <a:rPr lang="es-ES" sz="1050" dirty="0">
                <a:latin typeface="+mn-lt"/>
                <a:cs typeface="Segoe UI Semibold"/>
              </a:rPr>
              <a:t> de sus </a:t>
            </a:r>
            <a:r>
              <a:rPr lang="es-ES" sz="1050" b="1" dirty="0">
                <a:latin typeface="+mn-lt"/>
                <a:cs typeface="Segoe UI Semibold"/>
              </a:rPr>
              <a:t>prácticas ambientales</a:t>
            </a:r>
            <a:r>
              <a:rPr lang="es-ES" sz="1050" dirty="0">
                <a:latin typeface="+mn-lt"/>
                <a:cs typeface="Segoe UI Semibold"/>
              </a:rPr>
              <a:t>. En su </a:t>
            </a:r>
            <a:r>
              <a:rPr lang="es-ES" sz="1050" b="1" dirty="0">
                <a:latin typeface="+mn-lt"/>
                <a:cs typeface="Segoe UI Semibold"/>
              </a:rPr>
              <a:t>Política de Calidad y Medio ambiente</a:t>
            </a:r>
            <a:r>
              <a:rPr lang="es-ES" sz="1050" dirty="0">
                <a:latin typeface="+mn-lt"/>
                <a:cs typeface="Segoe UI Semibold"/>
              </a:rPr>
              <a:t>, extensiva a sus delegaciones y de aplicación a todas sus operaciones, declara los siguientes compromisos:</a:t>
            </a:r>
          </a:p>
          <a:p>
            <a:r>
              <a:rPr lang="es-ES" sz="1050">
                <a:latin typeface="+mn-lt"/>
                <a:cs typeface="Segoe UI Semibold"/>
              </a:rPr>
              <a:t>Asegurar que el servicio que se presta a nuestros clientes cumple con las expectativas y requisitos especificados por estos.</a:t>
            </a:r>
          </a:p>
          <a:p>
            <a:r>
              <a:rPr lang="es-ES" sz="1050" dirty="0">
                <a:latin typeface="+mn-lt"/>
                <a:cs typeface="Segoe UI Semibold"/>
              </a:rPr>
              <a:t>Asegurar que se cumplen igualmente los requisitos normativos que le son de aplicación  </a:t>
            </a:r>
            <a:r>
              <a:rPr lang="es-ES" sz="1050" dirty="0" err="1">
                <a:latin typeface="+mn-lt"/>
                <a:cs typeface="Segoe UI Semibold"/>
              </a:rPr>
              <a:t>CaixaBank</a:t>
            </a:r>
            <a:r>
              <a:rPr lang="es-ES" sz="1050" dirty="0">
                <a:latin typeface="+mn-lt"/>
                <a:cs typeface="Segoe UI Semibold"/>
              </a:rPr>
              <a:t> </a:t>
            </a:r>
            <a:r>
              <a:rPr lang="es-ES" sz="1050" dirty="0" err="1">
                <a:latin typeface="+mn-lt"/>
                <a:cs typeface="Segoe UI Semibold"/>
              </a:rPr>
              <a:t>Facilities</a:t>
            </a:r>
            <a:r>
              <a:rPr lang="es-ES" sz="1050" dirty="0">
                <a:latin typeface="+mn-lt"/>
                <a:cs typeface="Segoe UI Semibold"/>
              </a:rPr>
              <a:t> Management , así como garantizar el cumplimiento de la legislación y normativa ambiental aplicable a sus actividades, así como otros compromisos que la empresa suscriba como perteneciente a un grupo empresarial o de forma voluntaria, así como el cumplimiento de requerimientos medioambientales de nuestros clientes.</a:t>
            </a:r>
          </a:p>
          <a:p>
            <a:r>
              <a:rPr lang="es-ES" sz="1050">
                <a:latin typeface="+mn-lt"/>
                <a:cs typeface="Segoe UI Semibold"/>
              </a:rPr>
              <a:t>Desarrollar metodologías que contemplen y mejoren la satisfacción de nuestros clientes, tanto internos (el propio personal) como externos (clientes finales y proveedores).</a:t>
            </a:r>
            <a:endParaRPr lang="es-ES" sz="1050">
              <a:latin typeface="+mn-lt"/>
            </a:endParaRPr>
          </a:p>
          <a:p>
            <a:r>
              <a:rPr lang="es-ES" sz="1050">
                <a:latin typeface="+mn-lt"/>
                <a:cs typeface="Segoe UI Semibold"/>
              </a:rPr>
              <a:t>Promover la mejora continua del Sistema de Gestión de Calidad de nuestra organización, y el desarrollo de nuevas técnicas de gestión, con el fin de optimizar la calidad de nuestros servicios.</a:t>
            </a:r>
            <a:endParaRPr lang="es-ES" sz="1050">
              <a:latin typeface="+mn-lt"/>
            </a:endParaRPr>
          </a:p>
          <a:p>
            <a:r>
              <a:rPr lang="es-ES" sz="1050">
                <a:latin typeface="+mn-lt"/>
                <a:cs typeface="Segoe UI Semibold"/>
              </a:rPr>
              <a:t>Fomentar la motivación e implicación del personal de la organización. Garantizar la adecuada formación del personal para el desarrollo de su actividad, y la posibilidad de realización en sus capacidades personales. También formar a los empleados orientando la formación al fomento del cuidado con el entorno y las buenas prácticas ambientales.</a:t>
            </a:r>
            <a:endParaRPr lang="es-ES" sz="1050">
              <a:latin typeface="+mn-lt"/>
            </a:endParaRPr>
          </a:p>
          <a:p>
            <a:r>
              <a:rPr lang="es-ES" sz="1050">
                <a:latin typeface="+mn-lt"/>
                <a:cs typeface="Segoe UI Semibold"/>
              </a:rPr>
              <a:t>Contar con un sistema de gestión ambiental en las oficinas de nuestra sede central y mantenerlo al día.</a:t>
            </a:r>
            <a:endParaRPr lang="es-ES" sz="1050">
              <a:latin typeface="+mn-lt"/>
            </a:endParaRPr>
          </a:p>
          <a:p>
            <a:r>
              <a:rPr lang="es-ES" sz="1050">
                <a:latin typeface="+mn-lt"/>
                <a:cs typeface="Segoe UI Semibold"/>
              </a:rPr>
              <a:t>Aplicar principios y buenas prácticas ambientales en todas sus actuaciones.</a:t>
            </a:r>
            <a:endParaRPr lang="es-ES" sz="1050">
              <a:latin typeface="+mn-lt"/>
            </a:endParaRPr>
          </a:p>
          <a:p>
            <a:r>
              <a:rPr lang="es-ES" sz="1050">
                <a:latin typeface="+mn-lt"/>
                <a:cs typeface="Segoe UI Semibold"/>
              </a:rPr>
              <a:t>Prevenir las actuaciones contaminantes, implantando gradualmente las medidas de mejora correspondientes y teniendo en cuenta todos los aspectos necesarios para garantizar la protección del medio ambiente.</a:t>
            </a:r>
            <a:endParaRPr lang="es-ES" sz="1050">
              <a:latin typeface="+mn-lt"/>
            </a:endParaRPr>
          </a:p>
          <a:p>
            <a:r>
              <a:rPr lang="es-ES" sz="1050">
                <a:latin typeface="+mn-lt"/>
                <a:cs typeface="Segoe UI Semibold"/>
              </a:rPr>
              <a:t>Impulsar en la medida de lo posible el desarrollo y la difusión de tecnologías respetuosas para con el medio ambiente.</a:t>
            </a:r>
            <a:endParaRPr lang="es-ES" sz="1050">
              <a:latin typeface="+mn-lt"/>
            </a:endParaRPr>
          </a:p>
          <a:p>
            <a:r>
              <a:rPr lang="es-ES" sz="1050">
                <a:latin typeface="+mn-lt"/>
              </a:rPr>
              <a:t>Controlar la generación de residuos y darles el tratamiento adecuado.</a:t>
            </a:r>
          </a:p>
          <a:p>
            <a:r>
              <a:rPr lang="es-ES" sz="1050">
                <a:latin typeface="+mn-lt"/>
                <a:cs typeface="Segoe UI Semibold"/>
              </a:rPr>
              <a:t>Poner la Política de Calidad y Medio ambiente a la disposición de todas las partes interesadas.</a:t>
            </a:r>
            <a:endParaRPr lang="es-ES" sz="1050">
              <a:latin typeface="+mn-lt"/>
            </a:endParaRPr>
          </a:p>
          <a:p>
            <a:r>
              <a:rPr lang="es-ES" sz="1050">
                <a:latin typeface="+mn-lt"/>
                <a:cs typeface="Segoe UI Semibold"/>
              </a:rPr>
              <a:t>Promover la creación y el seguimiento de iniciativas orientadas a la eficiencia en el uso de los recursos y a la reducción del impacto ambiental, alineadas con los objetivos que el Grupo </a:t>
            </a:r>
            <a:r>
              <a:rPr lang="es-ES" sz="1050" err="1">
                <a:latin typeface="+mn-lt"/>
                <a:cs typeface="Segoe UI Semibold"/>
              </a:rPr>
              <a:t>CaixaBank</a:t>
            </a:r>
            <a:r>
              <a:rPr lang="es-ES" sz="1050" dirty="0">
                <a:latin typeface="+mn-lt"/>
                <a:cs typeface="Segoe UI Semibold"/>
              </a:rPr>
              <a:t> </a:t>
            </a:r>
            <a:r>
              <a:rPr lang="es-ES" sz="1050">
                <a:latin typeface="+mn-lt"/>
                <a:cs typeface="Segoe UI Semibold"/>
              </a:rPr>
              <a:t>en materia de sostenibilidad, adaptación y mitigación del cambio climático. </a:t>
            </a:r>
          </a:p>
          <a:p>
            <a:pPr marL="0" indent="0">
              <a:buNone/>
            </a:pPr>
            <a:r>
              <a:rPr lang="es-ES" sz="1050">
                <a:latin typeface="+mn-lt"/>
                <a:cs typeface="Segoe UI Semibold"/>
              </a:rPr>
              <a:t>Para la concreción y el desarrollo de este compromiso, se fijarán </a:t>
            </a:r>
            <a:r>
              <a:rPr lang="es-ES" sz="1050" b="1">
                <a:latin typeface="+mn-lt"/>
                <a:cs typeface="Segoe UI Semibold"/>
              </a:rPr>
              <a:t>anualmente</a:t>
            </a:r>
            <a:r>
              <a:rPr lang="es-ES" sz="1050">
                <a:latin typeface="+mn-lt"/>
                <a:cs typeface="Segoe UI Semibold"/>
              </a:rPr>
              <a:t> los </a:t>
            </a:r>
            <a:r>
              <a:rPr lang="es-ES" sz="1050" b="1">
                <a:latin typeface="+mn-lt"/>
                <a:cs typeface="Segoe UI Semibold"/>
              </a:rPr>
              <a:t>objetivos</a:t>
            </a:r>
            <a:r>
              <a:rPr lang="es-ES" sz="1050">
                <a:latin typeface="+mn-lt"/>
                <a:cs typeface="Segoe UI Semibold"/>
              </a:rPr>
              <a:t> para </a:t>
            </a:r>
            <a:r>
              <a:rPr lang="es-ES" sz="1050" b="1">
                <a:latin typeface="+mn-lt"/>
                <a:cs typeface="Segoe UI Semibold"/>
              </a:rPr>
              <a:t>medir</a:t>
            </a:r>
            <a:r>
              <a:rPr lang="es-ES" sz="1050">
                <a:latin typeface="+mn-lt"/>
                <a:cs typeface="Segoe UI Semibold"/>
              </a:rPr>
              <a:t> el grado de </a:t>
            </a:r>
            <a:r>
              <a:rPr lang="es-ES" sz="1050" b="1">
                <a:latin typeface="+mn-lt"/>
                <a:cs typeface="Segoe UI Semibold"/>
              </a:rPr>
              <a:t>avance</a:t>
            </a:r>
            <a:r>
              <a:rPr lang="es-ES" sz="1050">
                <a:latin typeface="+mn-lt"/>
                <a:cs typeface="Segoe UI Semibold"/>
              </a:rPr>
              <a:t> en la mejora continuada y la gestión ambiental.</a:t>
            </a:r>
          </a:p>
        </p:txBody>
      </p:sp>
      <p:sp>
        <p:nvSpPr>
          <p:cNvPr id="86" name="Marcador de texto 85">
            <a:extLst>
              <a:ext uri="{FF2B5EF4-FFF2-40B4-BE49-F238E27FC236}">
                <a16:creationId xmlns:a16="http://schemas.microsoft.com/office/drawing/2014/main" id="{F5828FFE-E079-489B-BFA8-737B02680FA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577022" y="6520010"/>
            <a:ext cx="2087563" cy="237846"/>
          </a:xfrm>
        </p:spPr>
        <p:txBody>
          <a:bodyPr lIns="91440" tIns="45720" rIns="91440" bIns="45720" anchor="ctr"/>
          <a:lstStyle/>
          <a:p>
            <a:r>
              <a:rPr lang="es-ES">
                <a:latin typeface="Segoe UI Semibold"/>
                <a:cs typeface="Segoe UI Semibold"/>
              </a:rPr>
              <a:t>Marzo de 2026</a:t>
            </a:r>
          </a:p>
        </p:txBody>
      </p:sp>
    </p:spTree>
    <p:extLst>
      <p:ext uri="{BB962C8B-B14F-4D97-AF65-F5344CB8AC3E}">
        <p14:creationId xmlns:p14="http://schemas.microsoft.com/office/powerpoint/2010/main" val="2872962642"/>
      </p:ext>
    </p:extLst>
  </p:cSld>
  <p:clrMapOvr>
    <a:masterClrMapping/>
  </p:clrMapOvr>
</p:sld>
</file>

<file path=ppt/theme/theme1.xml><?xml version="1.0" encoding="utf-8"?>
<a:theme xmlns:a="http://schemas.openxmlformats.org/drawingml/2006/main" name="01  Portadas y portadillas">
  <a:themeElements>
    <a:clrScheme name="CaixaBank">
      <a:dk1>
        <a:sysClr val="windowText" lastClr="000000"/>
      </a:dk1>
      <a:lt1>
        <a:sysClr val="window" lastClr="FFFFFF"/>
      </a:lt1>
      <a:dk2>
        <a:srgbClr val="5A5B5D"/>
      </a:dk2>
      <a:lt2>
        <a:srgbClr val="F2F2F2"/>
      </a:lt2>
      <a:accent1>
        <a:srgbClr val="4ABDF0"/>
      </a:accent1>
      <a:accent2>
        <a:srgbClr val="009AD8"/>
      </a:accent2>
      <a:accent3>
        <a:srgbClr val="A4A4A4"/>
      </a:accent3>
      <a:accent4>
        <a:srgbClr val="E65A2B"/>
      </a:accent4>
      <a:accent5>
        <a:srgbClr val="F4C00E"/>
      </a:accent5>
      <a:accent6>
        <a:srgbClr val="E30613"/>
      </a:accent6>
      <a:hlink>
        <a:srgbClr val="4ABDF0"/>
      </a:hlink>
      <a:folHlink>
        <a:srgbClr val="009AD8"/>
      </a:folHlink>
    </a:clrScheme>
    <a:fontScheme name="CaixaBank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2 Índices y disclaimers">
  <a:themeElements>
    <a:clrScheme name="CaixaBank">
      <a:dk1>
        <a:sysClr val="windowText" lastClr="000000"/>
      </a:dk1>
      <a:lt1>
        <a:sysClr val="window" lastClr="FFFFFF"/>
      </a:lt1>
      <a:dk2>
        <a:srgbClr val="5A5B5D"/>
      </a:dk2>
      <a:lt2>
        <a:srgbClr val="F2F2F2"/>
      </a:lt2>
      <a:accent1>
        <a:srgbClr val="4ABDF0"/>
      </a:accent1>
      <a:accent2>
        <a:srgbClr val="009AD8"/>
      </a:accent2>
      <a:accent3>
        <a:srgbClr val="A4A4A4"/>
      </a:accent3>
      <a:accent4>
        <a:srgbClr val="E65A2B"/>
      </a:accent4>
      <a:accent5>
        <a:srgbClr val="F4C00E"/>
      </a:accent5>
      <a:accent6>
        <a:srgbClr val="E30613"/>
      </a:accent6>
      <a:hlink>
        <a:srgbClr val="4ABDF0"/>
      </a:hlink>
      <a:folHlink>
        <a:srgbClr val="009AD8"/>
      </a:folHlink>
    </a:clrScheme>
    <a:fontScheme name="CaixaBank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3 Texto">
  <a:themeElements>
    <a:clrScheme name="CaixaBank">
      <a:dk1>
        <a:sysClr val="windowText" lastClr="000000"/>
      </a:dk1>
      <a:lt1>
        <a:sysClr val="window" lastClr="FFFFFF"/>
      </a:lt1>
      <a:dk2>
        <a:srgbClr val="5A5B5D"/>
      </a:dk2>
      <a:lt2>
        <a:srgbClr val="F2F2F2"/>
      </a:lt2>
      <a:accent1>
        <a:srgbClr val="4ABDF0"/>
      </a:accent1>
      <a:accent2>
        <a:srgbClr val="009AD8"/>
      </a:accent2>
      <a:accent3>
        <a:srgbClr val="A4A4A4"/>
      </a:accent3>
      <a:accent4>
        <a:srgbClr val="E65A2B"/>
      </a:accent4>
      <a:accent5>
        <a:srgbClr val="F4C00E"/>
      </a:accent5>
      <a:accent6>
        <a:srgbClr val="E30613"/>
      </a:accent6>
      <a:hlink>
        <a:srgbClr val="4ABDF0"/>
      </a:hlink>
      <a:folHlink>
        <a:srgbClr val="009AD8"/>
      </a:folHlink>
    </a:clrScheme>
    <a:fontScheme name="CaixaBank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5 Ideas destacadas">
  <a:themeElements>
    <a:clrScheme name="CaixaBank">
      <a:dk1>
        <a:sysClr val="windowText" lastClr="000000"/>
      </a:dk1>
      <a:lt1>
        <a:sysClr val="window" lastClr="FFFFFF"/>
      </a:lt1>
      <a:dk2>
        <a:srgbClr val="5A5B5D"/>
      </a:dk2>
      <a:lt2>
        <a:srgbClr val="F2F2F2"/>
      </a:lt2>
      <a:accent1>
        <a:srgbClr val="4ABDF0"/>
      </a:accent1>
      <a:accent2>
        <a:srgbClr val="009AD8"/>
      </a:accent2>
      <a:accent3>
        <a:srgbClr val="A4A4A4"/>
      </a:accent3>
      <a:accent4>
        <a:srgbClr val="E65A2B"/>
      </a:accent4>
      <a:accent5>
        <a:srgbClr val="F4C00E"/>
      </a:accent5>
      <a:accent6>
        <a:srgbClr val="E30613"/>
      </a:accent6>
      <a:hlink>
        <a:srgbClr val="4ABDF0"/>
      </a:hlink>
      <a:folHlink>
        <a:srgbClr val="009AD8"/>
      </a:folHlink>
    </a:clrScheme>
    <a:fontScheme name="CaixaBank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7 resumenes ejecutivos y KPIs">
  <a:themeElements>
    <a:clrScheme name="CaixaBank">
      <a:dk1>
        <a:sysClr val="windowText" lastClr="000000"/>
      </a:dk1>
      <a:lt1>
        <a:sysClr val="window" lastClr="FFFFFF"/>
      </a:lt1>
      <a:dk2>
        <a:srgbClr val="5A5B5D"/>
      </a:dk2>
      <a:lt2>
        <a:srgbClr val="F2F2F2"/>
      </a:lt2>
      <a:accent1>
        <a:srgbClr val="4ABDF0"/>
      </a:accent1>
      <a:accent2>
        <a:srgbClr val="009AD8"/>
      </a:accent2>
      <a:accent3>
        <a:srgbClr val="A4A4A4"/>
      </a:accent3>
      <a:accent4>
        <a:srgbClr val="E65A2B"/>
      </a:accent4>
      <a:accent5>
        <a:srgbClr val="F4C00E"/>
      </a:accent5>
      <a:accent6>
        <a:srgbClr val="E30613"/>
      </a:accent6>
      <a:hlink>
        <a:srgbClr val="4ABDF0"/>
      </a:hlink>
      <a:folHlink>
        <a:srgbClr val="009AD8"/>
      </a:folHlink>
    </a:clrScheme>
    <a:fontScheme name="CaixaBank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08 Gráficos">
  <a:themeElements>
    <a:clrScheme name="CaixaBank">
      <a:dk1>
        <a:sysClr val="windowText" lastClr="000000"/>
      </a:dk1>
      <a:lt1>
        <a:sysClr val="window" lastClr="FFFFFF"/>
      </a:lt1>
      <a:dk2>
        <a:srgbClr val="5A5B5D"/>
      </a:dk2>
      <a:lt2>
        <a:srgbClr val="F2F2F2"/>
      </a:lt2>
      <a:accent1>
        <a:srgbClr val="4ABDF0"/>
      </a:accent1>
      <a:accent2>
        <a:srgbClr val="009AD8"/>
      </a:accent2>
      <a:accent3>
        <a:srgbClr val="A4A4A4"/>
      </a:accent3>
      <a:accent4>
        <a:srgbClr val="E65A2B"/>
      </a:accent4>
      <a:accent5>
        <a:srgbClr val="F4C00E"/>
      </a:accent5>
      <a:accent6>
        <a:srgbClr val="E30613"/>
      </a:accent6>
      <a:hlink>
        <a:srgbClr val="4ABDF0"/>
      </a:hlink>
      <a:folHlink>
        <a:srgbClr val="009AD8"/>
      </a:folHlink>
    </a:clrScheme>
    <a:fontScheme name="CaixaBank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0c0112-cc63-42a3-a833-da07c9760b0e">
      <UserInfo>
        <DisplayName/>
        <AccountId xsi:nil="true"/>
        <AccountType/>
      </UserInfo>
    </SharedWithUsers>
    <lcf76f155ced4ddcb4097134ff3c332f xmlns="b762d557-e31e-4ebf-8c6a-dbfff4b26617">
      <Terms xmlns="http://schemas.microsoft.com/office/infopath/2007/PartnerControls"/>
    </lcf76f155ced4ddcb4097134ff3c332f>
    <TaxCatchAll xmlns="920c0112-cc63-42a3-a833-da07c9760b0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40C4B5B7A0C4A4785F6FD8FAF9DFAE9" ma:contentTypeVersion="17" ma:contentTypeDescription="Crear nuevo documento." ma:contentTypeScope="" ma:versionID="825879aebe7467d4544788deb2a5c8eb">
  <xsd:schema xmlns:xsd="http://www.w3.org/2001/XMLSchema" xmlns:xs="http://www.w3.org/2001/XMLSchema" xmlns:p="http://schemas.microsoft.com/office/2006/metadata/properties" xmlns:ns2="b762d557-e31e-4ebf-8c6a-dbfff4b26617" xmlns:ns3="920c0112-cc63-42a3-a833-da07c9760b0e" targetNamespace="http://schemas.microsoft.com/office/2006/metadata/properties" ma:root="true" ma:fieldsID="4f6e88e67199f84da45860d09185ab9a" ns2:_="" ns3:_="">
    <xsd:import namespace="b762d557-e31e-4ebf-8c6a-dbfff4b26617"/>
    <xsd:import namespace="920c0112-cc63-42a3-a833-da07c9760b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2d557-e31e-4ebf-8c6a-dbfff4b266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1bd88258-876d-47aa-8492-218c1c3008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c0112-cc63-42a3-a833-da07c9760b0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273d0e4-bf81-4cac-accc-dcb20e9d0e89}" ma:internalName="TaxCatchAll" ma:showField="CatchAllData" ma:web="920c0112-cc63-42a3-a833-da07c9760b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F569F-A4B0-4F96-892F-4EEE7F83008D}">
  <ds:schemaRefs>
    <ds:schemaRef ds:uri="920c0112-cc63-42a3-a833-da07c9760b0e"/>
    <ds:schemaRef ds:uri="b762d557-e31e-4ebf-8c6a-dbfff4b266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1EDC58-3362-48FA-9B32-B758A5088C9F}">
  <ds:schemaRefs>
    <ds:schemaRef ds:uri="920c0112-cc63-42a3-a833-da07c9760b0e"/>
    <ds:schemaRef ds:uri="b762d557-e31e-4ebf-8c6a-dbfff4b266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384B226-79C2-49C5-98CE-930771653D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Office PowerPoint</Application>
  <PresentationFormat>Panorámica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</vt:i4>
      </vt:variant>
    </vt:vector>
  </HeadingPairs>
  <TitlesOfParts>
    <vt:vector size="12" baseType="lpstr">
      <vt:lpstr>Segoe UI</vt:lpstr>
      <vt:lpstr>Arial</vt:lpstr>
      <vt:lpstr>Segoe UI Semibold</vt:lpstr>
      <vt:lpstr>Segoe UI Light</vt:lpstr>
      <vt:lpstr>Calibri</vt:lpstr>
      <vt:lpstr>01  Portadas y portadillas</vt:lpstr>
      <vt:lpstr>02 Índices y disclaimers</vt:lpstr>
      <vt:lpstr>03 Texto</vt:lpstr>
      <vt:lpstr>05 Ideas destacadas</vt:lpstr>
      <vt:lpstr>07 resumenes ejecutivos y KPIs</vt:lpstr>
      <vt:lpstr>08 Gráficos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bulletproof</dc:creator>
  <cp:lastModifiedBy>PAOLA MORON SANCHEZ HEREDERO</cp:lastModifiedBy>
  <cp:revision>9</cp:revision>
  <dcterms:created xsi:type="dcterms:W3CDTF">2019-11-22T11:13:00Z</dcterms:created>
  <dcterms:modified xsi:type="dcterms:W3CDTF">2026-04-10T08:42:11Z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0x010100C40C4B5B7A0C4A4785F6FD8FAF9DFAE9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MSIP_Label_c2c11c9e-624c-4a75-9f78-0989052ff6ea_Enabled">
    <vt:lpwstr>true</vt:lpwstr>
  </property>
  <property fmtid="{D5CDD505-2E9C-101B-9397-08002B2CF9AE}" pid="6" name="MSIP_Label_c2c11c9e-624c-4a75-9f78-0989052ff6ea_SetDate">
    <vt:lpwstr>2023-02-10T08:26:32Z</vt:lpwstr>
  </property>
  <property fmtid="{D5CDD505-2E9C-101B-9397-08002B2CF9AE}" pid="7" name="MSIP_Label_c2c11c9e-624c-4a75-9f78-0989052ff6ea_Method">
    <vt:lpwstr>Standard</vt:lpwstr>
  </property>
  <property fmtid="{D5CDD505-2E9C-101B-9397-08002B2CF9AE}" pid="8" name="MSIP_Label_c2c11c9e-624c-4a75-9f78-0989052ff6ea_Name">
    <vt:lpwstr>c2c11c9e-624c-4a75-9f78-0989052ff6ea</vt:lpwstr>
  </property>
  <property fmtid="{D5CDD505-2E9C-101B-9397-08002B2CF9AE}" pid="9" name="MSIP_Label_c2c11c9e-624c-4a75-9f78-0989052ff6ea_SiteId">
    <vt:lpwstr>5df31d35-3ba9-481e-a3c8-ff9be3ee783b</vt:lpwstr>
  </property>
  <property fmtid="{D5CDD505-2E9C-101B-9397-08002B2CF9AE}" pid="10" name="MSIP_Label_c2c11c9e-624c-4a75-9f78-0989052ff6ea_ActionId">
    <vt:lpwstr>a6bb37d8-3787-41bc-9034-3edf72e32097</vt:lpwstr>
  </property>
  <property fmtid="{D5CDD505-2E9C-101B-9397-08002B2CF9AE}" pid="11" name="MSIP_Label_c2c11c9e-624c-4a75-9f78-0989052ff6ea_ContentBits">
    <vt:lpwstr>0</vt:lpwstr>
  </property>
  <property fmtid="{D5CDD505-2E9C-101B-9397-08002B2CF9AE}" pid="12" name="MediaServiceImageTags">
    <vt:lpwstr/>
  </property>
</Properties>
</file>